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3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  <p:sldMasterId id="2147483673" r:id="rId5"/>
    <p:sldMasterId id="2147483710" r:id="rId6"/>
    <p:sldMasterId id="2147483728" r:id="rId7"/>
  </p:sldMasterIdLst>
  <p:notesMasterIdLst>
    <p:notesMasterId r:id="rId14"/>
  </p:notesMasterIdLst>
  <p:sldIdLst>
    <p:sldId id="2147309955" r:id="rId8"/>
    <p:sldId id="6408" r:id="rId9"/>
    <p:sldId id="273" r:id="rId10"/>
    <p:sldId id="2147309956" r:id="rId11"/>
    <p:sldId id="269" r:id="rId12"/>
    <p:sldId id="270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94C600B-1C93-3302-8C55-538741D417D0}" name="Beth Soltow" initials="BS" userId="S::beth.soltow@progyny.com::f4171bad-25c0-46bd-9a55-7f325d9199ef" providerId="AD"/>
  <p188:author id="{34D2F3F2-A02C-4F04-BFBC-7BEFACF9F295}" name="Faith Panciello" initials="FP" userId="S::faith.panciello@progyny.com::12368630-c8e3-4b23-bb3c-794f5b53ab40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14097"/>
    <a:srgbClr val="3768C3"/>
    <a:srgbClr val="F1F5FD"/>
    <a:srgbClr val="002060"/>
    <a:srgbClr val="7083E7"/>
    <a:srgbClr val="00A4C9"/>
    <a:srgbClr val="00A4C8"/>
    <a:srgbClr val="CDDDF9"/>
    <a:srgbClr val="E6EFFF"/>
    <a:srgbClr val="B9C3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031"/>
    <p:restoredTop sz="90411"/>
  </p:normalViewPr>
  <p:slideViewPr>
    <p:cSldViewPr snapToGrid="0">
      <p:cViewPr varScale="1">
        <p:scale>
          <a:sx n="114" d="100"/>
          <a:sy n="114" d="100"/>
        </p:scale>
        <p:origin x="41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2.xml"/><Relationship Id="rId15" Type="http://schemas.openxmlformats.org/officeDocument/2006/relationships/presProps" Target="presProps.xml"/><Relationship Id="rId10" Type="http://schemas.openxmlformats.org/officeDocument/2006/relationships/slide" Target="slides/slide3.xml"/><Relationship Id="rId19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7D13AB-1F58-EE48-9DDA-DEB75A28CAEE}" type="datetimeFigureOut">
              <a:rPr lang="en-US" smtClean="0"/>
              <a:t>9/8/25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121C42-BB10-FC43-9FD5-3110C160C9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1992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1F3ACD-554E-044F-988C-E32EAC2015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2B0BFB0-8F14-608C-3E7A-BEF08C7FE9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167F039-5D21-9F8F-67B7-3C4C538471E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4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C383CA-2883-1480-1EB0-7099C20186A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CC86ABC-9A98-4D08-9C4D-D1EEDC60C7C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83012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5499E3-F89A-4B96-9AFE-F374CE5C6F2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32966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91093A-93AD-319D-5D07-C8B39C6630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00D2483-8B19-88CC-D07A-63CE9727A83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2FC9F4A-7DF1-DD04-C932-956466332B9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454B33E-2201-58CE-F131-AAA2371DB3B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997880-977D-254C-8DC0-49528AA0E5F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102813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D69426-2859-09AC-1392-AD92592DE6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44F796F-2BD6-357C-452E-43539220EAF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EC7E747-F0E7-0F0B-5ED8-016DA9214D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BC4832-5B85-DC49-6F33-5E2FE3C60FB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CC86ABC-9A98-4D08-9C4D-D1EEDC60C7C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03512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28A04B-D3AC-DD2D-A5BE-2762993722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59F3E07-2F4D-E8E0-9255-F408DF9680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383D6F5-9791-F04B-93F2-BB4250E2B6B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0DBFE7-40BB-0C22-DF85-D0FD6FFEFA2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8945425-5AE7-EC4A-AED3-424A3B1773D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247500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4.xml"/></Relationships>
</file>

<file path=ppt/slideLayouts/_rels/slideLayout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4.xml"/></Relationships>
</file>

<file path=ppt/slideLayouts/_rels/slideLayout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4.xml"/></Relationships>
</file>

<file path=ppt/slideLayouts/_rels/slideLayout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4.xml"/></Relationships>
</file>

<file path=ppt/slideLayouts/_rels/slideLayout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4.xml"/></Relationships>
</file>

<file path=ppt/slideLayouts/_rels/slideLayout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4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4.xml"/></Relationships>
</file>

<file path=ppt/slideLayouts/_rels/slideLayout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7" Type="http://schemas.openxmlformats.org/officeDocument/2006/relationships/image" Target="../media/image22.jpe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Layouts/_rels/slideLayout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7" Type="http://schemas.openxmlformats.org/officeDocument/2006/relationships/image" Target="../media/image22.jpe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Layouts/_rels/slideLayout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4.xml"/></Relationships>
</file>

<file path=ppt/slideLayouts/_rels/slideLayout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25.jpeg"/></Relationships>
</file>

<file path=ppt/slideLayouts/_rels/slideLayout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7" Type="http://schemas.microsoft.com/office/2007/relationships/hdphoto" Target="../media/hdphoto1.wdp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Layouts/_rels/slideLayout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7" Type="http://schemas.microsoft.com/office/2007/relationships/hdphoto" Target="../media/hdphoto1.wdp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Layouts/_rels/slideLayout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2.jpeg"/></Relationships>
</file>

<file path=ppt/slideLayouts/_rels/slideLayout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7" Type="http://schemas.microsoft.com/office/2007/relationships/hdphoto" Target="../media/hdphoto2.wdp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jpeg"/></Relationships>
</file>

<file path=ppt/slideLayouts/_rels/slideLayout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7" Type="http://schemas.microsoft.com/office/2007/relationships/hdphoto" Target="../media/hdphoto3.wdp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jpeg"/></Relationships>
</file>

<file path=ppt/slideLayouts/_rels/slideLayout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6.emf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3.svg"/></Relationships>
</file>

<file path=ppt/slideLayouts/_rels/slideLayout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g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g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4.xml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4.xml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4.xml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4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4.xml"/></Relationships>
</file>

<file path=ppt/slideLayouts/_rels/slideLayout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4.xml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4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4.xml"/></Relationships>
</file>

<file path=ppt/slideLayouts/_rels/slideLayout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4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oster of a family health care company&#10;&#10;AI-generated content may be incorrect.">
            <a:extLst>
              <a:ext uri="{FF2B5EF4-FFF2-40B4-BE49-F238E27FC236}">
                <a16:creationId xmlns:a16="http://schemas.microsoft.com/office/drawing/2014/main" id="{9D345F76-2048-E05D-7FFB-F29F40AAFA1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3785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5BC0A15-F4C2-6E5F-F900-56C7E73830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A033C-80A3-DF46-9A62-8ECF1360673D}" type="datetimeFigureOut">
              <a:rPr lang="en-US" smtClean="0"/>
              <a:t>9/8/25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CFDE1E7-BED4-5C2C-A622-A6638ABED0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1F5650-FFDE-6E75-7967-9D3BF1F486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A7246-886F-8D41-97C0-051FA9785F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856092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51FF17F-3315-FA9F-13B2-61D98FDAA681}"/>
              </a:ext>
            </a:extLst>
          </p:cNvPr>
          <p:cNvSpPr/>
          <p:nvPr userDrawn="1"/>
        </p:nvSpPr>
        <p:spPr>
          <a:xfrm>
            <a:off x="0" y="2870369"/>
            <a:ext cx="12192000" cy="398763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5E13D8-741C-3093-B291-8CF2E11E8D52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D6C59E5-A676-0549-3DAE-E228E826B286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F8DF370B-B41D-86CA-F0CF-707070D38CE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0CBC3690-E044-CC0E-BD4A-8B44E18625F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80223" y="3100052"/>
            <a:ext cx="11229359" cy="3234558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7">
            <a:extLst>
              <a:ext uri="{FF2B5EF4-FFF2-40B4-BE49-F238E27FC236}">
                <a16:creationId xmlns:a16="http://schemas.microsoft.com/office/drawing/2014/main" id="{B5D6AFA2-A362-3F90-9C67-53684E764FBC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0223" y="1276476"/>
            <a:ext cx="11229359" cy="1535743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7B64C0BD-C6E9-F822-5CFC-FFBCB2F0CC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4008"/>
            <a:ext cx="12192000" cy="1161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46317486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Turquoi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51FF17F-3315-FA9F-13B2-61D98FDAA681}"/>
              </a:ext>
            </a:extLst>
          </p:cNvPr>
          <p:cNvSpPr/>
          <p:nvPr userDrawn="1"/>
        </p:nvSpPr>
        <p:spPr>
          <a:xfrm>
            <a:off x="0" y="2870369"/>
            <a:ext cx="12192000" cy="3987632"/>
          </a:xfrm>
          <a:prstGeom prst="rect">
            <a:avLst/>
          </a:prstGeom>
          <a:solidFill>
            <a:srgbClr val="E7F2F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5E13D8-741C-3093-B291-8CF2E11E8D52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D6C59E5-A676-0549-3DAE-E228E826B286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F8DF370B-B41D-86CA-F0CF-707070D38CE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5D306834-583D-83C5-27A9-6D121989A5F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80223" y="3100052"/>
            <a:ext cx="11229359" cy="3234558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7">
            <a:extLst>
              <a:ext uri="{FF2B5EF4-FFF2-40B4-BE49-F238E27FC236}">
                <a16:creationId xmlns:a16="http://schemas.microsoft.com/office/drawing/2014/main" id="{F60D2F91-6B35-8A55-6023-3B02543389A3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0223" y="1276476"/>
            <a:ext cx="11229359" cy="1535743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1F32F9E0-B9F3-6A80-473F-DB0F548A0F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4008"/>
            <a:ext cx="12192000" cy="1161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35323541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Turquoise Wa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FF551F10-BA31-7E7B-02D5-7DE85912C8CE}"/>
              </a:ext>
            </a:extLst>
          </p:cNvPr>
          <p:cNvGrpSpPr/>
          <p:nvPr userDrawn="1"/>
        </p:nvGrpSpPr>
        <p:grpSpPr>
          <a:xfrm flipV="1">
            <a:off x="1" y="2846482"/>
            <a:ext cx="12191999" cy="2498063"/>
            <a:chOff x="1" y="0"/>
            <a:chExt cx="12191999" cy="2498063"/>
          </a:xfrm>
        </p:grpSpPr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ACDA51E6-D78A-6308-74EC-39E69341D6C3}"/>
                </a:ext>
              </a:extLst>
            </p:cNvPr>
            <p:cNvSpPr/>
            <p:nvPr userDrawn="1"/>
          </p:nvSpPr>
          <p:spPr>
            <a:xfrm flipH="1" flipV="1">
              <a:off x="10" y="1079155"/>
              <a:ext cx="12191990" cy="1418908"/>
            </a:xfrm>
            <a:custGeom>
              <a:avLst/>
              <a:gdLst>
                <a:gd name="connsiteX0" fmla="*/ 9716097 w 12207736"/>
                <a:gd name="connsiteY0" fmla="*/ 535 h 1280623"/>
                <a:gd name="connsiteX1" fmla="*/ 11615598 w 12207736"/>
                <a:gd name="connsiteY1" fmla="*/ 56812 h 1280623"/>
                <a:gd name="connsiteX2" fmla="*/ 12207736 w 12207736"/>
                <a:gd name="connsiteY2" fmla="*/ 97359 h 1280623"/>
                <a:gd name="connsiteX3" fmla="*/ 12207736 w 12207736"/>
                <a:gd name="connsiteY3" fmla="*/ 1280623 h 1280623"/>
                <a:gd name="connsiteX4" fmla="*/ 0 w 12207736"/>
                <a:gd name="connsiteY4" fmla="*/ 1280623 h 1280623"/>
                <a:gd name="connsiteX5" fmla="*/ 0 w 12207736"/>
                <a:gd name="connsiteY5" fmla="*/ 112750 h 1280623"/>
                <a:gd name="connsiteX6" fmla="*/ 304535 w 12207736"/>
                <a:gd name="connsiteY6" fmla="*/ 151439 h 1280623"/>
                <a:gd name="connsiteX7" fmla="*/ 2251787 w 12207736"/>
                <a:gd name="connsiteY7" fmla="*/ 249802 h 1280623"/>
                <a:gd name="connsiteX8" fmla="*/ 2693658 w 12207736"/>
                <a:gd name="connsiteY8" fmla="*/ 250167 h 1280623"/>
                <a:gd name="connsiteX9" fmla="*/ 9716097 w 12207736"/>
                <a:gd name="connsiteY9" fmla="*/ 535 h 1280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07736" h="1280623">
                  <a:moveTo>
                    <a:pt x="9716097" y="535"/>
                  </a:moveTo>
                  <a:cubicBezTo>
                    <a:pt x="10343045" y="3634"/>
                    <a:pt x="10978799" y="20422"/>
                    <a:pt x="11615598" y="56812"/>
                  </a:cubicBezTo>
                  <a:lnTo>
                    <a:pt x="12207736" y="97359"/>
                  </a:lnTo>
                  <a:lnTo>
                    <a:pt x="12207736" y="1280623"/>
                  </a:lnTo>
                  <a:lnTo>
                    <a:pt x="0" y="1280623"/>
                  </a:lnTo>
                  <a:lnTo>
                    <a:pt x="0" y="112750"/>
                  </a:lnTo>
                  <a:lnTo>
                    <a:pt x="304535" y="151439"/>
                  </a:lnTo>
                  <a:cubicBezTo>
                    <a:pt x="782843" y="199305"/>
                    <a:pt x="1406375" y="237478"/>
                    <a:pt x="2251787" y="249802"/>
                  </a:cubicBezTo>
                  <a:cubicBezTo>
                    <a:pt x="2392689" y="251855"/>
                    <a:pt x="2540121" y="251870"/>
                    <a:pt x="2693658" y="250167"/>
                  </a:cubicBezTo>
                  <a:cubicBezTo>
                    <a:pt x="4447942" y="230711"/>
                    <a:pt x="6999327" y="-12897"/>
                    <a:pt x="9716097" y="535"/>
                  </a:cubicBezTo>
                  <a:close/>
                </a:path>
              </a:pathLst>
            </a:custGeom>
            <a:solidFill>
              <a:srgbClr val="E7F2F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F5C0151-B68F-9C89-6885-DB53B1D59FAE}"/>
                </a:ext>
              </a:extLst>
            </p:cNvPr>
            <p:cNvSpPr/>
            <p:nvPr userDrawn="1"/>
          </p:nvSpPr>
          <p:spPr>
            <a:xfrm>
              <a:off x="1" y="0"/>
              <a:ext cx="12191990" cy="1695104"/>
            </a:xfrm>
            <a:prstGeom prst="rect">
              <a:avLst/>
            </a:prstGeom>
            <a:solidFill>
              <a:srgbClr val="E7F2F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051FF17F-3315-FA9F-13B2-61D98FDAA681}"/>
              </a:ext>
            </a:extLst>
          </p:cNvPr>
          <p:cNvSpPr/>
          <p:nvPr userDrawn="1"/>
        </p:nvSpPr>
        <p:spPr>
          <a:xfrm>
            <a:off x="0" y="3428999"/>
            <a:ext cx="12192000" cy="3429001"/>
          </a:xfrm>
          <a:prstGeom prst="rect">
            <a:avLst/>
          </a:prstGeom>
          <a:solidFill>
            <a:srgbClr val="E7F2F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5E13D8-741C-3093-B291-8CF2E11E8D52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D6C59E5-A676-0549-3DAE-E228E826B286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F8DF370B-B41D-86CA-F0CF-707070D38CE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5D306834-583D-83C5-27A9-6D121989A5F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80223" y="3100052"/>
            <a:ext cx="11229359" cy="3234558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7">
            <a:extLst>
              <a:ext uri="{FF2B5EF4-FFF2-40B4-BE49-F238E27FC236}">
                <a16:creationId xmlns:a16="http://schemas.microsoft.com/office/drawing/2014/main" id="{F60D2F91-6B35-8A55-6023-3B02543389A3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0223" y="1276476"/>
            <a:ext cx="11229359" cy="1535743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5688FB82-BF43-D541-A0DA-563D81A1CC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4008"/>
            <a:ext cx="12192000" cy="1161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75340632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Dark Turquoi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16685D4-0BFE-93E7-A3F4-7FB3E9421AFD}"/>
              </a:ext>
            </a:extLst>
          </p:cNvPr>
          <p:cNvSpPr/>
          <p:nvPr userDrawn="1"/>
        </p:nvSpPr>
        <p:spPr>
          <a:xfrm>
            <a:off x="0" y="3207895"/>
            <a:ext cx="12192000" cy="365010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5E13D8-741C-3093-B291-8CF2E11E8D52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D6C59E5-A676-0549-3DAE-E228E826B286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F8DF370B-B41D-86CA-F0CF-707070D38CE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A18FAC1C-8265-7039-A380-5F8D825CF97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80223" y="3513138"/>
            <a:ext cx="11229359" cy="2808287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bg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83ECD6AA-9B72-02DC-DD60-A9C50E9801B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0223" y="1276476"/>
            <a:ext cx="11229359" cy="1821959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9E1C7ABB-B35B-CB75-FEB3-E65371A95A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4008"/>
            <a:ext cx="12192000" cy="1161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04444990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Medium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16685D4-0BFE-93E7-A3F4-7FB3E9421AFD}"/>
              </a:ext>
            </a:extLst>
          </p:cNvPr>
          <p:cNvSpPr/>
          <p:nvPr userDrawn="1"/>
        </p:nvSpPr>
        <p:spPr>
          <a:xfrm>
            <a:off x="0" y="3207895"/>
            <a:ext cx="12192000" cy="365010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5E13D8-741C-3093-B291-8CF2E11E8D52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D6C59E5-A676-0549-3DAE-E228E826B286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F8DF370B-B41D-86CA-F0CF-707070D38CE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4DFD7CB5-EFB6-A59A-75F1-37CE3CC6F5D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80223" y="3513138"/>
            <a:ext cx="11229359" cy="2808287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bg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8C0C93BE-466E-4885-96A7-10A9573D3D34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0223" y="1276476"/>
            <a:ext cx="11229359" cy="1821959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D2C150FF-C172-6934-F2EC-8C288D7218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4008"/>
            <a:ext cx="12192000" cy="1161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60909609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Dar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16685D4-0BFE-93E7-A3F4-7FB3E9421AFD}"/>
              </a:ext>
            </a:extLst>
          </p:cNvPr>
          <p:cNvSpPr/>
          <p:nvPr userDrawn="1"/>
        </p:nvSpPr>
        <p:spPr>
          <a:xfrm>
            <a:off x="0" y="3207895"/>
            <a:ext cx="12192000" cy="365010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5E13D8-741C-3093-B291-8CF2E11E8D52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D6C59E5-A676-0549-3DAE-E228E826B286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F8DF370B-B41D-86CA-F0CF-707070D38CE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845C1D6A-42A5-6E99-9912-79A60F7A95C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80223" y="3513138"/>
            <a:ext cx="11229359" cy="2808287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bg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6EB53769-D7DE-DF7F-A55F-4E9C1E561FA7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0223" y="1276476"/>
            <a:ext cx="11229359" cy="1821959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33A8AF28-B884-7C5C-805C-8D08FA3D7F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4008"/>
            <a:ext cx="12192000" cy="1161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0257995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Medium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EC99917-00E3-7BF4-B9AA-072C6D6D3631}"/>
              </a:ext>
            </a:extLst>
          </p:cNvPr>
          <p:cNvSpPr/>
          <p:nvPr userDrawn="1"/>
        </p:nvSpPr>
        <p:spPr>
          <a:xfrm>
            <a:off x="0" y="0"/>
            <a:ext cx="12191999" cy="325966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55305486-585C-3149-D5BB-FCEF067B6C5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80223" y="3513138"/>
            <a:ext cx="11229359" cy="2808287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latin typeface="Poppins" pitchFamily="2" charset="77"/>
                <a:cs typeface="Poppins" pitchFamily="2" charset="77"/>
              </a:defRPr>
            </a:lvl2pPr>
            <a:lvl3pPr>
              <a:defRPr sz="1600">
                <a:latin typeface="Poppins" pitchFamily="2" charset="77"/>
                <a:cs typeface="Poppins" pitchFamily="2" charset="77"/>
              </a:defRPr>
            </a:lvl3pPr>
            <a:lvl4pPr>
              <a:defRPr sz="1400">
                <a:latin typeface="Poppins" pitchFamily="2" charset="77"/>
                <a:cs typeface="Poppins" pitchFamily="2" charset="77"/>
              </a:defRPr>
            </a:lvl4pPr>
            <a:lvl5pPr>
              <a:defRPr sz="1400"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 7">
            <a:extLst>
              <a:ext uri="{FF2B5EF4-FFF2-40B4-BE49-F238E27FC236}">
                <a16:creationId xmlns:a16="http://schemas.microsoft.com/office/drawing/2014/main" id="{38C0C7C4-D008-4E9D-3E5F-EEC343BFCFA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0223" y="1276476"/>
            <a:ext cx="11229359" cy="1821959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bg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itle 6">
            <a:extLst>
              <a:ext uri="{FF2B5EF4-FFF2-40B4-BE49-F238E27FC236}">
                <a16:creationId xmlns:a16="http://schemas.microsoft.com/office/drawing/2014/main" id="{598CBCD7-1903-34A9-98C7-60A748CD3A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908"/>
            <a:ext cx="12192000" cy="1165197"/>
          </a:xfrm>
        </p:spPr>
        <p:txBody>
          <a:bodyPr>
            <a:normAutofit/>
          </a:bodyPr>
          <a:lstStyle>
            <a:lvl1pPr algn="ctr">
              <a:defRPr sz="32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7418907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Dar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EC99917-00E3-7BF4-B9AA-072C6D6D3631}"/>
              </a:ext>
            </a:extLst>
          </p:cNvPr>
          <p:cNvSpPr/>
          <p:nvPr userDrawn="1"/>
        </p:nvSpPr>
        <p:spPr>
          <a:xfrm>
            <a:off x="0" y="0"/>
            <a:ext cx="12191999" cy="325966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55305486-585C-3149-D5BB-FCEF067B6C5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80223" y="3513138"/>
            <a:ext cx="11229359" cy="2808287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latin typeface="Poppins" pitchFamily="2" charset="77"/>
                <a:cs typeface="Poppins" pitchFamily="2" charset="77"/>
              </a:defRPr>
            </a:lvl2pPr>
            <a:lvl3pPr>
              <a:defRPr sz="1600">
                <a:latin typeface="Poppins" pitchFamily="2" charset="77"/>
                <a:cs typeface="Poppins" pitchFamily="2" charset="77"/>
              </a:defRPr>
            </a:lvl3pPr>
            <a:lvl4pPr>
              <a:defRPr sz="1400">
                <a:latin typeface="Poppins" pitchFamily="2" charset="77"/>
                <a:cs typeface="Poppins" pitchFamily="2" charset="77"/>
              </a:defRPr>
            </a:lvl4pPr>
            <a:lvl5pPr>
              <a:defRPr sz="1400"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 7">
            <a:extLst>
              <a:ext uri="{FF2B5EF4-FFF2-40B4-BE49-F238E27FC236}">
                <a16:creationId xmlns:a16="http://schemas.microsoft.com/office/drawing/2014/main" id="{38C0C7C4-D008-4E9D-3E5F-EEC343BFCFA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0223" y="1276476"/>
            <a:ext cx="11229359" cy="1821959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bg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itle 6">
            <a:extLst>
              <a:ext uri="{FF2B5EF4-FFF2-40B4-BE49-F238E27FC236}">
                <a16:creationId xmlns:a16="http://schemas.microsoft.com/office/drawing/2014/main" id="{598CBCD7-1903-34A9-98C7-60A748CD3A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908"/>
            <a:ext cx="12192000" cy="1165197"/>
          </a:xfrm>
        </p:spPr>
        <p:txBody>
          <a:bodyPr>
            <a:normAutofit/>
          </a:bodyPr>
          <a:lstStyle>
            <a:lvl1pPr algn="ctr">
              <a:defRPr sz="32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42168431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Dark Turquois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EC99917-00E3-7BF4-B9AA-072C6D6D3631}"/>
              </a:ext>
            </a:extLst>
          </p:cNvPr>
          <p:cNvSpPr/>
          <p:nvPr userDrawn="1"/>
        </p:nvSpPr>
        <p:spPr>
          <a:xfrm>
            <a:off x="0" y="0"/>
            <a:ext cx="12191999" cy="325966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55305486-585C-3149-D5BB-FCEF067B6C5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80223" y="3513138"/>
            <a:ext cx="11229359" cy="2808287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latin typeface="Poppins" pitchFamily="2" charset="77"/>
                <a:cs typeface="Poppins" pitchFamily="2" charset="77"/>
              </a:defRPr>
            </a:lvl2pPr>
            <a:lvl3pPr>
              <a:defRPr sz="1600">
                <a:latin typeface="Poppins" pitchFamily="2" charset="77"/>
                <a:cs typeface="Poppins" pitchFamily="2" charset="77"/>
              </a:defRPr>
            </a:lvl3pPr>
            <a:lvl4pPr>
              <a:defRPr sz="1400">
                <a:latin typeface="Poppins" pitchFamily="2" charset="77"/>
                <a:cs typeface="Poppins" pitchFamily="2" charset="77"/>
              </a:defRPr>
            </a:lvl4pPr>
            <a:lvl5pPr>
              <a:defRPr sz="1400"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 7">
            <a:extLst>
              <a:ext uri="{FF2B5EF4-FFF2-40B4-BE49-F238E27FC236}">
                <a16:creationId xmlns:a16="http://schemas.microsoft.com/office/drawing/2014/main" id="{38C0C7C4-D008-4E9D-3E5F-EEC343BFCFA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0223" y="1276476"/>
            <a:ext cx="11229359" cy="1821959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bg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itle 6">
            <a:extLst>
              <a:ext uri="{FF2B5EF4-FFF2-40B4-BE49-F238E27FC236}">
                <a16:creationId xmlns:a16="http://schemas.microsoft.com/office/drawing/2014/main" id="{598CBCD7-1903-34A9-98C7-60A748CD3A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908"/>
            <a:ext cx="12192000" cy="1165197"/>
          </a:xfrm>
        </p:spPr>
        <p:txBody>
          <a:bodyPr>
            <a:normAutofit/>
          </a:bodyPr>
          <a:lstStyle>
            <a:lvl1pPr algn="ctr">
              <a:defRPr sz="32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36589842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emplate 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2133EB3-4532-5592-DB0D-D8E907AFFB2C}"/>
              </a:ext>
            </a:extLst>
          </p:cNvPr>
          <p:cNvSpPr txBox="1"/>
          <p:nvPr userDrawn="1"/>
        </p:nvSpPr>
        <p:spPr>
          <a:xfrm>
            <a:off x="0" y="1074509"/>
            <a:ext cx="12192000" cy="470898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ctr">
              <a:spcAft>
                <a:spcPts val="600"/>
              </a:spcAft>
              <a:buFont typeface="+mj-lt"/>
              <a:buNone/>
            </a:pPr>
            <a:r>
              <a:rPr lang="en-US" sz="15000">
                <a:solidFill>
                  <a:schemeClr val="accent1"/>
                </a:solidFill>
                <a:latin typeface="Poppins"/>
                <a:cs typeface="Poppins"/>
              </a:rPr>
              <a:t>Special</a:t>
            </a:r>
            <a:br>
              <a:rPr lang="en-US" sz="15000">
                <a:solidFill>
                  <a:schemeClr val="accent1"/>
                </a:solidFill>
                <a:latin typeface="Poppins"/>
                <a:cs typeface="Poppins"/>
              </a:rPr>
            </a:br>
            <a:r>
              <a:rPr lang="en-US" sz="15000">
                <a:solidFill>
                  <a:schemeClr val="accent1"/>
                </a:solidFill>
                <a:latin typeface="Poppins"/>
                <a:cs typeface="Poppins"/>
              </a:rPr>
              <a:t>Layouts</a:t>
            </a:r>
          </a:p>
        </p:txBody>
      </p:sp>
    </p:spTree>
    <p:extLst>
      <p:ext uri="{BB962C8B-B14F-4D97-AF65-F5344CB8AC3E}">
        <p14:creationId xmlns:p14="http://schemas.microsoft.com/office/powerpoint/2010/main" val="36819086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016BBB-3D36-8DC6-1FD1-B9E68D9F1E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16022E-3F1B-83C0-5D78-E39E51B2B0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FD0DCD-296A-92ED-1DB0-BDE892200F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EA88EA5-C3F2-CDCF-A072-57EAD32F49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A033C-80A3-DF46-9A62-8ECF1360673D}" type="datetimeFigureOut">
              <a:rPr lang="en-US" smtClean="0"/>
              <a:t>9/8/25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F7F71C1-7A09-9C5C-7648-8173B4BBAD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A52DA62-C667-5888-C522-D806CB504E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A7246-886F-8D41-97C0-051FA9785F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1927323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Blue Wave Half P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95EA3782-74D8-804D-9150-879DADB4AE46}"/>
              </a:ext>
            </a:extLst>
          </p:cNvPr>
          <p:cNvGrpSpPr/>
          <p:nvPr userDrawn="1"/>
        </p:nvGrpSpPr>
        <p:grpSpPr>
          <a:xfrm rot="10800000" flipH="1">
            <a:off x="-11877" y="2289020"/>
            <a:ext cx="12203877" cy="4568980"/>
            <a:chOff x="0" y="-1239"/>
            <a:chExt cx="12197899" cy="3193040"/>
          </a:xfrm>
          <a:solidFill>
            <a:schemeClr val="bg2"/>
          </a:solidFill>
        </p:grpSpPr>
        <p:sp>
          <p:nvSpPr>
            <p:cNvPr id="7" name="Freeform 8">
              <a:extLst>
                <a:ext uri="{FF2B5EF4-FFF2-40B4-BE49-F238E27FC236}">
                  <a16:creationId xmlns:a16="http://schemas.microsoft.com/office/drawing/2014/main" id="{8FAB7BB0-8044-E33B-D2BC-FCC9BB6591FB}"/>
                </a:ext>
              </a:extLst>
            </p:cNvPr>
            <p:cNvSpPr/>
            <p:nvPr/>
          </p:nvSpPr>
          <p:spPr>
            <a:xfrm flipH="1" flipV="1">
              <a:off x="10" y="1772893"/>
              <a:ext cx="12191990" cy="1418908"/>
            </a:xfrm>
            <a:custGeom>
              <a:avLst/>
              <a:gdLst>
                <a:gd name="connsiteX0" fmla="*/ 9716097 w 12207736"/>
                <a:gd name="connsiteY0" fmla="*/ 535 h 1280623"/>
                <a:gd name="connsiteX1" fmla="*/ 11615598 w 12207736"/>
                <a:gd name="connsiteY1" fmla="*/ 56812 h 1280623"/>
                <a:gd name="connsiteX2" fmla="*/ 12207736 w 12207736"/>
                <a:gd name="connsiteY2" fmla="*/ 97359 h 1280623"/>
                <a:gd name="connsiteX3" fmla="*/ 12207736 w 12207736"/>
                <a:gd name="connsiteY3" fmla="*/ 1280623 h 1280623"/>
                <a:gd name="connsiteX4" fmla="*/ 0 w 12207736"/>
                <a:gd name="connsiteY4" fmla="*/ 1280623 h 1280623"/>
                <a:gd name="connsiteX5" fmla="*/ 0 w 12207736"/>
                <a:gd name="connsiteY5" fmla="*/ 112750 h 1280623"/>
                <a:gd name="connsiteX6" fmla="*/ 304535 w 12207736"/>
                <a:gd name="connsiteY6" fmla="*/ 151439 h 1280623"/>
                <a:gd name="connsiteX7" fmla="*/ 2251787 w 12207736"/>
                <a:gd name="connsiteY7" fmla="*/ 249802 h 1280623"/>
                <a:gd name="connsiteX8" fmla="*/ 2693658 w 12207736"/>
                <a:gd name="connsiteY8" fmla="*/ 250167 h 1280623"/>
                <a:gd name="connsiteX9" fmla="*/ 9716097 w 12207736"/>
                <a:gd name="connsiteY9" fmla="*/ 535 h 1280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07736" h="1280623">
                  <a:moveTo>
                    <a:pt x="9716097" y="535"/>
                  </a:moveTo>
                  <a:cubicBezTo>
                    <a:pt x="10343045" y="3634"/>
                    <a:pt x="10978799" y="20422"/>
                    <a:pt x="11615598" y="56812"/>
                  </a:cubicBezTo>
                  <a:lnTo>
                    <a:pt x="12207736" y="97359"/>
                  </a:lnTo>
                  <a:lnTo>
                    <a:pt x="12207736" y="1280623"/>
                  </a:lnTo>
                  <a:lnTo>
                    <a:pt x="0" y="1280623"/>
                  </a:lnTo>
                  <a:lnTo>
                    <a:pt x="0" y="112750"/>
                  </a:lnTo>
                  <a:lnTo>
                    <a:pt x="304535" y="151439"/>
                  </a:lnTo>
                  <a:cubicBezTo>
                    <a:pt x="782843" y="199305"/>
                    <a:pt x="1406375" y="237478"/>
                    <a:pt x="2251787" y="249802"/>
                  </a:cubicBezTo>
                  <a:cubicBezTo>
                    <a:pt x="2392689" y="251855"/>
                    <a:pt x="2540121" y="251870"/>
                    <a:pt x="2693658" y="250167"/>
                  </a:cubicBezTo>
                  <a:cubicBezTo>
                    <a:pt x="4447942" y="230711"/>
                    <a:pt x="6999327" y="-12897"/>
                    <a:pt x="9716097" y="53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E8DA0A2C-3521-E0F8-7314-449F7FAF00D6}"/>
                </a:ext>
              </a:extLst>
            </p:cNvPr>
            <p:cNvSpPr/>
            <p:nvPr/>
          </p:nvSpPr>
          <p:spPr>
            <a:xfrm>
              <a:off x="0" y="-1239"/>
              <a:ext cx="12197899" cy="214901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3690AFB1-8CA3-0FF3-550C-34CF833793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FFC32C75-17EF-DC56-47DA-500FB1FA0F9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34A9E8C-67CC-1BCA-8000-DE4AA673C2B8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84FAC23B-C1B8-09C5-039A-058B5A5F2166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932373681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Turquoise Wave Half P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95EA3782-74D8-804D-9150-879DADB4AE46}"/>
              </a:ext>
            </a:extLst>
          </p:cNvPr>
          <p:cNvGrpSpPr/>
          <p:nvPr userDrawn="1"/>
        </p:nvGrpSpPr>
        <p:grpSpPr>
          <a:xfrm rot="10800000" flipH="1">
            <a:off x="-11877" y="2289020"/>
            <a:ext cx="12203877" cy="4568980"/>
            <a:chOff x="0" y="-1239"/>
            <a:chExt cx="12197899" cy="3193040"/>
          </a:xfrm>
          <a:solidFill>
            <a:srgbClr val="E7F2F5"/>
          </a:solidFill>
        </p:grpSpPr>
        <p:sp>
          <p:nvSpPr>
            <p:cNvPr id="7" name="Freeform 8">
              <a:extLst>
                <a:ext uri="{FF2B5EF4-FFF2-40B4-BE49-F238E27FC236}">
                  <a16:creationId xmlns:a16="http://schemas.microsoft.com/office/drawing/2014/main" id="{8FAB7BB0-8044-E33B-D2BC-FCC9BB6591FB}"/>
                </a:ext>
              </a:extLst>
            </p:cNvPr>
            <p:cNvSpPr/>
            <p:nvPr/>
          </p:nvSpPr>
          <p:spPr>
            <a:xfrm flipH="1" flipV="1">
              <a:off x="10" y="1772893"/>
              <a:ext cx="12191990" cy="1418908"/>
            </a:xfrm>
            <a:custGeom>
              <a:avLst/>
              <a:gdLst>
                <a:gd name="connsiteX0" fmla="*/ 9716097 w 12207736"/>
                <a:gd name="connsiteY0" fmla="*/ 535 h 1280623"/>
                <a:gd name="connsiteX1" fmla="*/ 11615598 w 12207736"/>
                <a:gd name="connsiteY1" fmla="*/ 56812 h 1280623"/>
                <a:gd name="connsiteX2" fmla="*/ 12207736 w 12207736"/>
                <a:gd name="connsiteY2" fmla="*/ 97359 h 1280623"/>
                <a:gd name="connsiteX3" fmla="*/ 12207736 w 12207736"/>
                <a:gd name="connsiteY3" fmla="*/ 1280623 h 1280623"/>
                <a:gd name="connsiteX4" fmla="*/ 0 w 12207736"/>
                <a:gd name="connsiteY4" fmla="*/ 1280623 h 1280623"/>
                <a:gd name="connsiteX5" fmla="*/ 0 w 12207736"/>
                <a:gd name="connsiteY5" fmla="*/ 112750 h 1280623"/>
                <a:gd name="connsiteX6" fmla="*/ 304535 w 12207736"/>
                <a:gd name="connsiteY6" fmla="*/ 151439 h 1280623"/>
                <a:gd name="connsiteX7" fmla="*/ 2251787 w 12207736"/>
                <a:gd name="connsiteY7" fmla="*/ 249802 h 1280623"/>
                <a:gd name="connsiteX8" fmla="*/ 2693658 w 12207736"/>
                <a:gd name="connsiteY8" fmla="*/ 250167 h 1280623"/>
                <a:gd name="connsiteX9" fmla="*/ 9716097 w 12207736"/>
                <a:gd name="connsiteY9" fmla="*/ 535 h 1280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07736" h="1280623">
                  <a:moveTo>
                    <a:pt x="9716097" y="535"/>
                  </a:moveTo>
                  <a:cubicBezTo>
                    <a:pt x="10343045" y="3634"/>
                    <a:pt x="10978799" y="20422"/>
                    <a:pt x="11615598" y="56812"/>
                  </a:cubicBezTo>
                  <a:lnTo>
                    <a:pt x="12207736" y="97359"/>
                  </a:lnTo>
                  <a:lnTo>
                    <a:pt x="12207736" y="1280623"/>
                  </a:lnTo>
                  <a:lnTo>
                    <a:pt x="0" y="1280623"/>
                  </a:lnTo>
                  <a:lnTo>
                    <a:pt x="0" y="112750"/>
                  </a:lnTo>
                  <a:lnTo>
                    <a:pt x="304535" y="151439"/>
                  </a:lnTo>
                  <a:cubicBezTo>
                    <a:pt x="782843" y="199305"/>
                    <a:pt x="1406375" y="237478"/>
                    <a:pt x="2251787" y="249802"/>
                  </a:cubicBezTo>
                  <a:cubicBezTo>
                    <a:pt x="2392689" y="251855"/>
                    <a:pt x="2540121" y="251870"/>
                    <a:pt x="2693658" y="250167"/>
                  </a:cubicBezTo>
                  <a:cubicBezTo>
                    <a:pt x="4447942" y="230711"/>
                    <a:pt x="6999327" y="-12897"/>
                    <a:pt x="9716097" y="53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E8DA0A2C-3521-E0F8-7314-449F7FAF00D6}"/>
                </a:ext>
              </a:extLst>
            </p:cNvPr>
            <p:cNvSpPr/>
            <p:nvPr/>
          </p:nvSpPr>
          <p:spPr>
            <a:xfrm>
              <a:off x="0" y="-1239"/>
              <a:ext cx="12197899" cy="214901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3690AFB1-8CA3-0FF3-550C-34CF833793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FFC32C75-17EF-DC56-47DA-500FB1FA0F9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34A9E8C-67CC-1BCA-8000-DE4AA673C2B8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84FAC23B-C1B8-09C5-039A-058B5A5F2166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702422223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>
            <a:extLst>
              <a:ext uri="{FF2B5EF4-FFF2-40B4-BE49-F238E27FC236}">
                <a16:creationId xmlns:a16="http://schemas.microsoft.com/office/drawing/2014/main" id="{74600E57-3257-E76E-2A71-FC3AD3E94944}"/>
              </a:ext>
            </a:extLst>
          </p:cNvPr>
          <p:cNvSpPr/>
          <p:nvPr userDrawn="1"/>
        </p:nvSpPr>
        <p:spPr>
          <a:xfrm flipH="1">
            <a:off x="7289799" y="3647760"/>
            <a:ext cx="4902200" cy="3211480"/>
          </a:xfrm>
          <a:custGeom>
            <a:avLst/>
            <a:gdLst>
              <a:gd name="connsiteX0" fmla="*/ 1314078 w 5797349"/>
              <a:gd name="connsiteY0" fmla="*/ 0 h 3204147"/>
              <a:gd name="connsiteX1" fmla="*/ 5765297 w 5797349"/>
              <a:gd name="connsiteY1" fmla="*/ 3109420 h 3204147"/>
              <a:gd name="connsiteX2" fmla="*/ 5797349 w 5797349"/>
              <a:gd name="connsiteY2" fmla="*/ 3204147 h 3204147"/>
              <a:gd name="connsiteX3" fmla="*/ 0 w 5797349"/>
              <a:gd name="connsiteY3" fmla="*/ 3204147 h 3204147"/>
              <a:gd name="connsiteX4" fmla="*/ 0 w 5797349"/>
              <a:gd name="connsiteY4" fmla="*/ 186044 h 3204147"/>
              <a:gd name="connsiteX5" fmla="*/ 129787 w 5797349"/>
              <a:gd name="connsiteY5" fmla="*/ 149189 h 3204147"/>
              <a:gd name="connsiteX6" fmla="*/ 1314078 w 5797349"/>
              <a:gd name="connsiteY6" fmla="*/ 0 h 3204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97349" h="3204147">
                <a:moveTo>
                  <a:pt x="1314078" y="0"/>
                </a:moveTo>
                <a:cubicBezTo>
                  <a:pt x="3358725" y="0"/>
                  <a:pt x="5100924" y="1294933"/>
                  <a:pt x="5765297" y="3109420"/>
                </a:cubicBezTo>
                <a:lnTo>
                  <a:pt x="5797349" y="3204147"/>
                </a:lnTo>
                <a:lnTo>
                  <a:pt x="0" y="3204147"/>
                </a:lnTo>
                <a:lnTo>
                  <a:pt x="0" y="186044"/>
                </a:lnTo>
                <a:lnTo>
                  <a:pt x="129787" y="149189"/>
                </a:lnTo>
                <a:cubicBezTo>
                  <a:pt x="508317" y="51798"/>
                  <a:pt x="905149" y="0"/>
                  <a:pt x="1314078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690AFB1-8CA3-0FF3-550C-34CF833793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FFC32C75-17EF-DC56-47DA-500FB1FA0F9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396577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>
            <a:extLst>
              <a:ext uri="{FF2B5EF4-FFF2-40B4-BE49-F238E27FC236}">
                <a16:creationId xmlns:a16="http://schemas.microsoft.com/office/drawing/2014/main" id="{74600E57-3257-E76E-2A71-FC3AD3E94944}"/>
              </a:ext>
            </a:extLst>
          </p:cNvPr>
          <p:cNvSpPr/>
          <p:nvPr userDrawn="1"/>
        </p:nvSpPr>
        <p:spPr>
          <a:xfrm flipH="1">
            <a:off x="7289799" y="3647760"/>
            <a:ext cx="4902200" cy="3211480"/>
          </a:xfrm>
          <a:custGeom>
            <a:avLst/>
            <a:gdLst>
              <a:gd name="connsiteX0" fmla="*/ 1314078 w 5797349"/>
              <a:gd name="connsiteY0" fmla="*/ 0 h 3204147"/>
              <a:gd name="connsiteX1" fmla="*/ 5765297 w 5797349"/>
              <a:gd name="connsiteY1" fmla="*/ 3109420 h 3204147"/>
              <a:gd name="connsiteX2" fmla="*/ 5797349 w 5797349"/>
              <a:gd name="connsiteY2" fmla="*/ 3204147 h 3204147"/>
              <a:gd name="connsiteX3" fmla="*/ 0 w 5797349"/>
              <a:gd name="connsiteY3" fmla="*/ 3204147 h 3204147"/>
              <a:gd name="connsiteX4" fmla="*/ 0 w 5797349"/>
              <a:gd name="connsiteY4" fmla="*/ 186044 h 3204147"/>
              <a:gd name="connsiteX5" fmla="*/ 129787 w 5797349"/>
              <a:gd name="connsiteY5" fmla="*/ 149189 h 3204147"/>
              <a:gd name="connsiteX6" fmla="*/ 1314078 w 5797349"/>
              <a:gd name="connsiteY6" fmla="*/ 0 h 3204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97349" h="3204147">
                <a:moveTo>
                  <a:pt x="1314078" y="0"/>
                </a:moveTo>
                <a:cubicBezTo>
                  <a:pt x="3358725" y="0"/>
                  <a:pt x="5100924" y="1294933"/>
                  <a:pt x="5765297" y="3109420"/>
                </a:cubicBezTo>
                <a:lnTo>
                  <a:pt x="5797349" y="3204147"/>
                </a:lnTo>
                <a:lnTo>
                  <a:pt x="0" y="3204147"/>
                </a:lnTo>
                <a:lnTo>
                  <a:pt x="0" y="186044"/>
                </a:lnTo>
                <a:lnTo>
                  <a:pt x="129787" y="149189"/>
                </a:lnTo>
                <a:cubicBezTo>
                  <a:pt x="508317" y="51798"/>
                  <a:pt x="905149" y="0"/>
                  <a:pt x="1314078" y="0"/>
                </a:cubicBezTo>
                <a:close/>
              </a:path>
            </a:pathLst>
          </a:custGeom>
          <a:solidFill>
            <a:srgbClr val="E7F2F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690AFB1-8CA3-0FF3-550C-34CF833793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FFC32C75-17EF-DC56-47DA-500FB1FA0F9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7191046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Blu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68AD3B-0657-5B9C-9160-46B85366B4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7188" y="64008"/>
            <a:ext cx="7214811" cy="116128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8EA5E1F-F62D-CDC1-1014-6008E0FF6636}"/>
              </a:ext>
            </a:extLst>
          </p:cNvPr>
          <p:cNvSpPr/>
          <p:nvPr userDrawn="1"/>
        </p:nvSpPr>
        <p:spPr>
          <a:xfrm>
            <a:off x="0" y="-1"/>
            <a:ext cx="4977189" cy="685800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35A7C38-8994-7677-354D-B7B833D9E42F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CBB1FAF-D100-10BB-DE15-B77BBD967DCC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49798360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B594326-FDCC-2FCB-C13B-F2617605537D}"/>
              </a:ext>
            </a:extLst>
          </p:cNvPr>
          <p:cNvSpPr/>
          <p:nvPr userDrawn="1"/>
        </p:nvSpPr>
        <p:spPr>
          <a:xfrm>
            <a:off x="-2079" y="1"/>
            <a:ext cx="12194077" cy="5701552"/>
          </a:xfrm>
          <a:prstGeom prst="rect">
            <a:avLst/>
          </a:prstGeom>
          <a:solidFill>
            <a:schemeClr val="bg2">
              <a:alpha val="70289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/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47F68629-50E4-B3FE-9F7E-3BFA24EF0E0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32770" y="628499"/>
            <a:ext cx="2534029" cy="725322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57437202-18B7-B1FC-C5EA-81C7CE5AC1A0}"/>
              </a:ext>
            </a:extLst>
          </p:cNvPr>
          <p:cNvSpPr/>
          <p:nvPr userDrawn="1"/>
        </p:nvSpPr>
        <p:spPr>
          <a:xfrm>
            <a:off x="-2078" y="5163671"/>
            <a:ext cx="12194077" cy="169432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19">
            <a:extLst>
              <a:ext uri="{FF2B5EF4-FFF2-40B4-BE49-F238E27FC236}">
                <a16:creationId xmlns:a16="http://schemas.microsoft.com/office/drawing/2014/main" id="{348D9204-A1B0-7E4C-97C0-08770C85B7F0}"/>
              </a:ext>
            </a:extLst>
          </p:cNvPr>
          <p:cNvSpPr/>
          <p:nvPr userDrawn="1"/>
        </p:nvSpPr>
        <p:spPr>
          <a:xfrm>
            <a:off x="-2078" y="3614389"/>
            <a:ext cx="12194077" cy="2533360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1" name="Freeform 20">
            <a:extLst>
              <a:ext uri="{FF2B5EF4-FFF2-40B4-BE49-F238E27FC236}">
                <a16:creationId xmlns:a16="http://schemas.microsoft.com/office/drawing/2014/main" id="{8AE7A9CA-CF43-680C-9FD2-F550C7898299}"/>
              </a:ext>
            </a:extLst>
          </p:cNvPr>
          <p:cNvSpPr/>
          <p:nvPr userDrawn="1"/>
        </p:nvSpPr>
        <p:spPr>
          <a:xfrm>
            <a:off x="-2079" y="3766789"/>
            <a:ext cx="12194077" cy="2533360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10801AB1-3BE9-2426-17B8-E0CE5C77BDE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2769" y="1543903"/>
            <a:ext cx="11644371" cy="1390249"/>
          </a:xfrm>
        </p:spPr>
        <p:txBody>
          <a:bodyPr anchor="ctr" anchorCtr="0"/>
          <a:lstStyle>
            <a:lvl1pPr marL="0" indent="0" algn="l">
              <a:buNone/>
              <a:defRPr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  <a:lvl2pPr marL="4572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marL="9144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marL="13716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marL="18288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CC5B6A0A-3BA2-42BE-F0BD-C3D71DDB49E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525062" y="5053622"/>
            <a:ext cx="4195328" cy="982686"/>
          </a:xfrm>
        </p:spPr>
        <p:txBody>
          <a:bodyPr anchor="ctr" anchorCtr="0">
            <a:noAutofit/>
          </a:bodyPr>
          <a:lstStyle>
            <a:lvl1pPr marL="0" indent="0" algn="r">
              <a:buNone/>
              <a:defRPr sz="2000" b="0" i="0">
                <a:solidFill>
                  <a:schemeClr val="bg1"/>
                </a:solidFill>
                <a:latin typeface="Poppins Medium" pitchFamily="2" charset="77"/>
                <a:cs typeface="Poppins Medium" pitchFamily="2" charset="77"/>
              </a:defRPr>
            </a:lvl1pPr>
            <a:lvl2pPr marL="4572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marL="9144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marL="13716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marL="18288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[Salesperson]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4275C52C-9F05-C9F5-7E58-2E20EFED3E6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484709" y="6139304"/>
            <a:ext cx="3235682" cy="512220"/>
          </a:xfrm>
        </p:spPr>
        <p:txBody>
          <a:bodyPr>
            <a:noAutofit/>
          </a:bodyPr>
          <a:lstStyle>
            <a:lvl1pPr marL="0" indent="0" algn="r">
              <a:buNone/>
              <a:defRPr sz="1400" b="0" i="0">
                <a:solidFill>
                  <a:schemeClr val="bg1"/>
                </a:solidFill>
                <a:latin typeface="Poppins Medium" pitchFamily="2" charset="77"/>
                <a:cs typeface="Poppins Medium" pitchFamily="2" charset="77"/>
              </a:defRPr>
            </a:lvl1pPr>
            <a:lvl2pPr marL="4572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marL="9144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marL="13716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marL="18288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[Date]</a:t>
            </a:r>
            <a:endParaRPr lang="en-US" sz="1800">
              <a:solidFill>
                <a:srgbClr val="142D5B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E5A8CF32-86A6-F8BC-D9C0-42FE771A646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31520" y="3136392"/>
            <a:ext cx="1828800" cy="18288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152400">
            <a:solidFill>
              <a:schemeClr val="bg1"/>
            </a:solidFill>
          </a:ln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33" name="Picture Placeholder 31">
            <a:extLst>
              <a:ext uri="{FF2B5EF4-FFF2-40B4-BE49-F238E27FC236}">
                <a16:creationId xmlns:a16="http://schemas.microsoft.com/office/drawing/2014/main" id="{9507D273-6913-AE4E-831C-B892D4A70F7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694176" y="3172968"/>
            <a:ext cx="1828800" cy="18288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152400">
            <a:solidFill>
              <a:schemeClr val="bg1"/>
            </a:solidFill>
          </a:ln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34" name="Picture Placeholder 31">
            <a:extLst>
              <a:ext uri="{FF2B5EF4-FFF2-40B4-BE49-F238E27FC236}">
                <a16:creationId xmlns:a16="http://schemas.microsoft.com/office/drawing/2014/main" id="{8F487268-E87C-8044-0780-FA5A4EFEB9F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656832" y="2788920"/>
            <a:ext cx="1828800" cy="18288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152400">
            <a:solidFill>
              <a:schemeClr val="bg1"/>
            </a:solidFill>
          </a:ln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35" name="Picture Placeholder 31">
            <a:extLst>
              <a:ext uri="{FF2B5EF4-FFF2-40B4-BE49-F238E27FC236}">
                <a16:creationId xmlns:a16="http://schemas.microsoft.com/office/drawing/2014/main" id="{04D6202F-BDE8-7DB4-F4BA-05EE01CFEAA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619488" y="2809566"/>
            <a:ext cx="1828800" cy="18288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152400">
            <a:solidFill>
              <a:schemeClr val="bg1"/>
            </a:solidFill>
          </a:ln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938729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1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B594326-FDCC-2FCB-C13B-F2617605537D}"/>
              </a:ext>
            </a:extLst>
          </p:cNvPr>
          <p:cNvSpPr/>
          <p:nvPr userDrawn="1"/>
        </p:nvSpPr>
        <p:spPr>
          <a:xfrm>
            <a:off x="-2079" y="1"/>
            <a:ext cx="12194077" cy="5701552"/>
          </a:xfrm>
          <a:prstGeom prst="rect">
            <a:avLst/>
          </a:prstGeom>
          <a:solidFill>
            <a:schemeClr val="bg2">
              <a:alpha val="65105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/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47F68629-50E4-B3FE-9F7E-3BFA24EF0E0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32770" y="628499"/>
            <a:ext cx="2534029" cy="725322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57437202-18B7-B1FC-C5EA-81C7CE5AC1A0}"/>
              </a:ext>
            </a:extLst>
          </p:cNvPr>
          <p:cNvSpPr/>
          <p:nvPr userDrawn="1"/>
        </p:nvSpPr>
        <p:spPr>
          <a:xfrm>
            <a:off x="-2078" y="5163671"/>
            <a:ext cx="12194077" cy="169432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19">
            <a:extLst>
              <a:ext uri="{FF2B5EF4-FFF2-40B4-BE49-F238E27FC236}">
                <a16:creationId xmlns:a16="http://schemas.microsoft.com/office/drawing/2014/main" id="{348D9204-A1B0-7E4C-97C0-08770C85B7F0}"/>
              </a:ext>
            </a:extLst>
          </p:cNvPr>
          <p:cNvSpPr/>
          <p:nvPr userDrawn="1"/>
        </p:nvSpPr>
        <p:spPr>
          <a:xfrm>
            <a:off x="-2078" y="3614389"/>
            <a:ext cx="12194077" cy="2533360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1" name="Freeform 20">
            <a:extLst>
              <a:ext uri="{FF2B5EF4-FFF2-40B4-BE49-F238E27FC236}">
                <a16:creationId xmlns:a16="http://schemas.microsoft.com/office/drawing/2014/main" id="{8AE7A9CA-CF43-680C-9FD2-F550C7898299}"/>
              </a:ext>
            </a:extLst>
          </p:cNvPr>
          <p:cNvSpPr/>
          <p:nvPr userDrawn="1"/>
        </p:nvSpPr>
        <p:spPr>
          <a:xfrm>
            <a:off x="-2079" y="3766789"/>
            <a:ext cx="12194077" cy="2533360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10801AB1-3BE9-2426-17B8-E0CE5C77BDE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2769" y="1543903"/>
            <a:ext cx="11644371" cy="1390249"/>
          </a:xfrm>
        </p:spPr>
        <p:txBody>
          <a:bodyPr anchor="ctr" anchorCtr="0"/>
          <a:lstStyle>
            <a:lvl1pPr marL="0" indent="0" algn="l">
              <a:buNone/>
              <a:defRPr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  <a:lvl2pPr marL="4572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marL="9144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marL="13716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marL="18288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CC5B6A0A-3BA2-42BE-F0BD-C3D71DDB49E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525062" y="5053622"/>
            <a:ext cx="4195328" cy="982686"/>
          </a:xfrm>
        </p:spPr>
        <p:txBody>
          <a:bodyPr anchor="ctr" anchorCtr="0">
            <a:noAutofit/>
          </a:bodyPr>
          <a:lstStyle>
            <a:lvl1pPr marL="0" indent="0" algn="r">
              <a:buNone/>
              <a:defRPr sz="2000" b="0" i="0">
                <a:solidFill>
                  <a:schemeClr val="bg1"/>
                </a:solidFill>
                <a:latin typeface="Poppins Medium" pitchFamily="2" charset="77"/>
                <a:cs typeface="Poppins Medium" pitchFamily="2" charset="77"/>
              </a:defRPr>
            </a:lvl1pPr>
            <a:lvl2pPr marL="4572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marL="9144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marL="13716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marL="18288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[Salesperson]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4275C52C-9F05-C9F5-7E58-2E20EFED3E6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484709" y="6139304"/>
            <a:ext cx="3235682" cy="512220"/>
          </a:xfrm>
        </p:spPr>
        <p:txBody>
          <a:bodyPr>
            <a:noAutofit/>
          </a:bodyPr>
          <a:lstStyle>
            <a:lvl1pPr marL="0" indent="0" algn="r">
              <a:buNone/>
              <a:defRPr sz="1400" b="0" i="0">
                <a:solidFill>
                  <a:schemeClr val="bg1"/>
                </a:solidFill>
                <a:latin typeface="Poppins Medium" pitchFamily="2" charset="77"/>
                <a:cs typeface="Poppins Medium" pitchFamily="2" charset="77"/>
              </a:defRPr>
            </a:lvl1pPr>
            <a:lvl2pPr marL="4572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marL="9144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marL="13716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marL="18288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[Date]</a:t>
            </a:r>
            <a:endParaRPr lang="en-US" sz="1800">
              <a:solidFill>
                <a:srgbClr val="142D5B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2" name="Picture 1" descr="Happy doctor examining girl with stethoscope">
            <a:extLst>
              <a:ext uri="{FF2B5EF4-FFF2-40B4-BE49-F238E27FC236}">
                <a16:creationId xmlns:a16="http://schemas.microsoft.com/office/drawing/2014/main" id="{CD189358-9EAC-B3CD-729E-B0BF7C5F1AB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675" r="16675"/>
          <a:stretch/>
        </p:blipFill>
        <p:spPr>
          <a:xfrm>
            <a:off x="732449" y="3140628"/>
            <a:ext cx="1828800" cy="1828800"/>
          </a:xfrm>
          <a:prstGeom prst="ellipse">
            <a:avLst/>
          </a:prstGeom>
          <a:ln w="152400">
            <a:solidFill>
              <a:schemeClr val="bg1"/>
            </a:solidFill>
          </a:ln>
        </p:spPr>
      </p:pic>
      <p:pic>
        <p:nvPicPr>
          <p:cNvPr id="3" name="Picture 2" descr="Man with child on shoulders, both smiling flexing biceps on both arms, inside room">
            <a:extLst>
              <a:ext uri="{FF2B5EF4-FFF2-40B4-BE49-F238E27FC236}">
                <a16:creationId xmlns:a16="http://schemas.microsoft.com/office/drawing/2014/main" id="{9BC59B6A-586F-DB21-5454-FA65591FC9F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667" r="16667"/>
          <a:stretch/>
        </p:blipFill>
        <p:spPr>
          <a:xfrm>
            <a:off x="6655909" y="2787071"/>
            <a:ext cx="1828800" cy="1828800"/>
          </a:xfrm>
          <a:prstGeom prst="ellipse">
            <a:avLst/>
          </a:prstGeom>
          <a:ln w="152400">
            <a:solidFill>
              <a:schemeClr val="bg1"/>
            </a:solidFill>
          </a:ln>
        </p:spPr>
      </p:pic>
      <p:pic>
        <p:nvPicPr>
          <p:cNvPr id="4" name="Picture 3" descr="Person holding baby wrapped in blanket">
            <a:extLst>
              <a:ext uri="{FF2B5EF4-FFF2-40B4-BE49-F238E27FC236}">
                <a16:creationId xmlns:a16="http://schemas.microsoft.com/office/drawing/2014/main" id="{D98A9219-746E-030D-F945-F38CB99E7E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965" t="181" r="23335" b="-181"/>
          <a:stretch/>
        </p:blipFill>
        <p:spPr>
          <a:xfrm>
            <a:off x="3694179" y="3176638"/>
            <a:ext cx="1828800" cy="1828800"/>
          </a:xfrm>
          <a:prstGeom prst="ellipse">
            <a:avLst/>
          </a:prstGeom>
          <a:ln w="152400">
            <a:solidFill>
              <a:schemeClr val="bg1"/>
            </a:solidFill>
          </a:ln>
        </p:spPr>
      </p:pic>
      <p:pic>
        <p:nvPicPr>
          <p:cNvPr id="5" name="Picture 4" descr="Woman in a crowd">
            <a:extLst>
              <a:ext uri="{FF2B5EF4-FFF2-40B4-BE49-F238E27FC236}">
                <a16:creationId xmlns:a16="http://schemas.microsoft.com/office/drawing/2014/main" id="{20BED58C-EEEB-B66C-32EE-EEEF82162E3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448" r="16448"/>
          <a:stretch/>
        </p:blipFill>
        <p:spPr>
          <a:xfrm>
            <a:off x="9617638" y="2713544"/>
            <a:ext cx="1828800" cy="1828800"/>
          </a:xfrm>
          <a:prstGeom prst="ellipse">
            <a:avLst/>
          </a:prstGeom>
          <a:ln w="1524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3212497074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ver 1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B594326-FDCC-2FCB-C13B-F2617605537D}"/>
              </a:ext>
            </a:extLst>
          </p:cNvPr>
          <p:cNvSpPr/>
          <p:nvPr userDrawn="1"/>
        </p:nvSpPr>
        <p:spPr>
          <a:xfrm>
            <a:off x="-2079" y="1"/>
            <a:ext cx="12194077" cy="570155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/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47F68629-50E4-B3FE-9F7E-3BFA24EF0E0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32770" y="628499"/>
            <a:ext cx="2534029" cy="725322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57437202-18B7-B1FC-C5EA-81C7CE5AC1A0}"/>
              </a:ext>
            </a:extLst>
          </p:cNvPr>
          <p:cNvSpPr/>
          <p:nvPr userDrawn="1"/>
        </p:nvSpPr>
        <p:spPr>
          <a:xfrm>
            <a:off x="-2078" y="5163671"/>
            <a:ext cx="12194077" cy="169432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19">
            <a:extLst>
              <a:ext uri="{FF2B5EF4-FFF2-40B4-BE49-F238E27FC236}">
                <a16:creationId xmlns:a16="http://schemas.microsoft.com/office/drawing/2014/main" id="{348D9204-A1B0-7E4C-97C0-08770C85B7F0}"/>
              </a:ext>
            </a:extLst>
          </p:cNvPr>
          <p:cNvSpPr/>
          <p:nvPr userDrawn="1"/>
        </p:nvSpPr>
        <p:spPr>
          <a:xfrm>
            <a:off x="-2078" y="3614389"/>
            <a:ext cx="12194077" cy="2533360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1" name="Freeform 20">
            <a:extLst>
              <a:ext uri="{FF2B5EF4-FFF2-40B4-BE49-F238E27FC236}">
                <a16:creationId xmlns:a16="http://schemas.microsoft.com/office/drawing/2014/main" id="{8AE7A9CA-CF43-680C-9FD2-F550C7898299}"/>
              </a:ext>
            </a:extLst>
          </p:cNvPr>
          <p:cNvSpPr/>
          <p:nvPr userDrawn="1"/>
        </p:nvSpPr>
        <p:spPr>
          <a:xfrm>
            <a:off x="-2079" y="3766789"/>
            <a:ext cx="12194077" cy="2533360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CC5B6A0A-3BA2-42BE-F0BD-C3D71DDB49E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525062" y="5053622"/>
            <a:ext cx="4195328" cy="982686"/>
          </a:xfrm>
        </p:spPr>
        <p:txBody>
          <a:bodyPr anchor="ctr" anchorCtr="0">
            <a:noAutofit/>
          </a:bodyPr>
          <a:lstStyle>
            <a:lvl1pPr marL="0" indent="0" algn="r">
              <a:buNone/>
              <a:defRPr sz="2000" b="0" i="0">
                <a:solidFill>
                  <a:schemeClr val="bg1"/>
                </a:solidFill>
                <a:latin typeface="Poppins Medium" pitchFamily="2" charset="77"/>
                <a:cs typeface="Poppins Medium" pitchFamily="2" charset="77"/>
              </a:defRPr>
            </a:lvl1pPr>
            <a:lvl2pPr marL="4572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marL="9144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marL="13716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marL="18288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[Salesperson]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4275C52C-9F05-C9F5-7E58-2E20EFED3E6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484709" y="6139304"/>
            <a:ext cx="3235682" cy="512220"/>
          </a:xfrm>
        </p:spPr>
        <p:txBody>
          <a:bodyPr>
            <a:noAutofit/>
          </a:bodyPr>
          <a:lstStyle>
            <a:lvl1pPr marL="0" indent="0" algn="r">
              <a:buNone/>
              <a:defRPr sz="1400" b="0" i="0">
                <a:solidFill>
                  <a:schemeClr val="bg1"/>
                </a:solidFill>
                <a:latin typeface="Poppins Medium" pitchFamily="2" charset="77"/>
                <a:cs typeface="Poppins Medium" pitchFamily="2" charset="77"/>
              </a:defRPr>
            </a:lvl1pPr>
            <a:lvl2pPr marL="4572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marL="9144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marL="13716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marL="18288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[Date]</a:t>
            </a:r>
            <a:endParaRPr lang="en-US" sz="1800">
              <a:solidFill>
                <a:srgbClr val="142D5B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2" name="Picture 1" descr="Happy doctor examining girl with stethoscope">
            <a:extLst>
              <a:ext uri="{FF2B5EF4-FFF2-40B4-BE49-F238E27FC236}">
                <a16:creationId xmlns:a16="http://schemas.microsoft.com/office/drawing/2014/main" id="{CD189358-9EAC-B3CD-729E-B0BF7C5F1AB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675" r="16675"/>
          <a:stretch/>
        </p:blipFill>
        <p:spPr>
          <a:xfrm>
            <a:off x="732449" y="3140628"/>
            <a:ext cx="1828800" cy="1828800"/>
          </a:xfrm>
          <a:prstGeom prst="ellipse">
            <a:avLst/>
          </a:prstGeom>
          <a:ln w="152400">
            <a:solidFill>
              <a:schemeClr val="bg1"/>
            </a:solidFill>
          </a:ln>
        </p:spPr>
      </p:pic>
      <p:pic>
        <p:nvPicPr>
          <p:cNvPr id="3" name="Picture 2" descr="Man with child on shoulders, both smiling flexing biceps on both arms, inside room">
            <a:extLst>
              <a:ext uri="{FF2B5EF4-FFF2-40B4-BE49-F238E27FC236}">
                <a16:creationId xmlns:a16="http://schemas.microsoft.com/office/drawing/2014/main" id="{9BC59B6A-586F-DB21-5454-FA65591FC9F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667" r="16667"/>
          <a:stretch/>
        </p:blipFill>
        <p:spPr>
          <a:xfrm>
            <a:off x="6655909" y="2787071"/>
            <a:ext cx="1828800" cy="1828800"/>
          </a:xfrm>
          <a:prstGeom prst="ellipse">
            <a:avLst/>
          </a:prstGeom>
          <a:ln w="152400">
            <a:solidFill>
              <a:schemeClr val="bg1"/>
            </a:solidFill>
          </a:ln>
        </p:spPr>
      </p:pic>
      <p:pic>
        <p:nvPicPr>
          <p:cNvPr id="4" name="Picture 3" descr="Person holding baby wrapped in blanket">
            <a:extLst>
              <a:ext uri="{FF2B5EF4-FFF2-40B4-BE49-F238E27FC236}">
                <a16:creationId xmlns:a16="http://schemas.microsoft.com/office/drawing/2014/main" id="{D98A9219-746E-030D-F945-F38CB99E7E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965" t="181" r="23335" b="-181"/>
          <a:stretch/>
        </p:blipFill>
        <p:spPr>
          <a:xfrm>
            <a:off x="3694179" y="3176638"/>
            <a:ext cx="1828800" cy="1828800"/>
          </a:xfrm>
          <a:prstGeom prst="ellipse">
            <a:avLst/>
          </a:prstGeom>
          <a:ln w="152400">
            <a:solidFill>
              <a:schemeClr val="bg1"/>
            </a:solidFill>
          </a:ln>
        </p:spPr>
      </p:pic>
      <p:pic>
        <p:nvPicPr>
          <p:cNvPr id="5" name="Picture 4" descr="Woman in a crowd">
            <a:extLst>
              <a:ext uri="{FF2B5EF4-FFF2-40B4-BE49-F238E27FC236}">
                <a16:creationId xmlns:a16="http://schemas.microsoft.com/office/drawing/2014/main" id="{20BED58C-EEEB-B66C-32EE-EEEF82162E3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448" r="16448"/>
          <a:stretch/>
        </p:blipFill>
        <p:spPr>
          <a:xfrm>
            <a:off x="9617638" y="2713544"/>
            <a:ext cx="1828800" cy="1828800"/>
          </a:xfrm>
          <a:prstGeom prst="ellipse">
            <a:avLst/>
          </a:prstGeom>
          <a:ln w="152400">
            <a:solidFill>
              <a:schemeClr val="bg1"/>
            </a:solidFill>
          </a:ln>
        </p:spPr>
      </p:pic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5322B021-C41D-8F51-1622-B93D4F08934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2769" y="1543903"/>
            <a:ext cx="11644371" cy="1390249"/>
          </a:xfrm>
        </p:spPr>
        <p:txBody>
          <a:bodyPr anchor="ctr" anchorCtr="0"/>
          <a:lstStyle>
            <a:lvl1pPr marL="0" indent="0" algn="l">
              <a:buNone/>
              <a:defRPr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  <a:lvl2pPr marL="4572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marL="9144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marL="13716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marL="18288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48231290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B594326-FDCC-2FCB-C13B-F2617605537D}"/>
              </a:ext>
            </a:extLst>
          </p:cNvPr>
          <p:cNvSpPr/>
          <p:nvPr userDrawn="1"/>
        </p:nvSpPr>
        <p:spPr>
          <a:xfrm>
            <a:off x="-2079" y="1"/>
            <a:ext cx="12194077" cy="5701552"/>
          </a:xfrm>
          <a:prstGeom prst="rect">
            <a:avLst/>
          </a:prstGeom>
          <a:solidFill>
            <a:schemeClr val="bg2">
              <a:alpha val="70273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/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47F68629-50E4-B3FE-9F7E-3BFA24EF0E0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32770" y="628499"/>
            <a:ext cx="2534029" cy="725322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57437202-18B7-B1FC-C5EA-81C7CE5AC1A0}"/>
              </a:ext>
            </a:extLst>
          </p:cNvPr>
          <p:cNvSpPr/>
          <p:nvPr userDrawn="1"/>
        </p:nvSpPr>
        <p:spPr>
          <a:xfrm>
            <a:off x="-2078" y="5163671"/>
            <a:ext cx="12194077" cy="169432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19">
            <a:extLst>
              <a:ext uri="{FF2B5EF4-FFF2-40B4-BE49-F238E27FC236}">
                <a16:creationId xmlns:a16="http://schemas.microsoft.com/office/drawing/2014/main" id="{348D9204-A1B0-7E4C-97C0-08770C85B7F0}"/>
              </a:ext>
            </a:extLst>
          </p:cNvPr>
          <p:cNvSpPr/>
          <p:nvPr userDrawn="1"/>
        </p:nvSpPr>
        <p:spPr>
          <a:xfrm>
            <a:off x="-2078" y="3614389"/>
            <a:ext cx="12194077" cy="2533360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1" name="Freeform 20">
            <a:extLst>
              <a:ext uri="{FF2B5EF4-FFF2-40B4-BE49-F238E27FC236}">
                <a16:creationId xmlns:a16="http://schemas.microsoft.com/office/drawing/2014/main" id="{8AE7A9CA-CF43-680C-9FD2-F550C7898299}"/>
              </a:ext>
            </a:extLst>
          </p:cNvPr>
          <p:cNvSpPr/>
          <p:nvPr userDrawn="1"/>
        </p:nvSpPr>
        <p:spPr>
          <a:xfrm>
            <a:off x="-2079" y="3766789"/>
            <a:ext cx="12194077" cy="2533360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CC5B6A0A-3BA2-42BE-F0BD-C3D71DDB49E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525062" y="5053622"/>
            <a:ext cx="4195328" cy="982686"/>
          </a:xfrm>
        </p:spPr>
        <p:txBody>
          <a:bodyPr anchor="ctr" anchorCtr="0">
            <a:noAutofit/>
          </a:bodyPr>
          <a:lstStyle>
            <a:lvl1pPr marL="0" indent="0" algn="r">
              <a:buNone/>
              <a:defRPr sz="2000" b="0" i="0">
                <a:solidFill>
                  <a:schemeClr val="bg1"/>
                </a:solidFill>
                <a:latin typeface="Poppins Medium" pitchFamily="2" charset="77"/>
                <a:cs typeface="Poppins Medium" pitchFamily="2" charset="77"/>
              </a:defRPr>
            </a:lvl1pPr>
            <a:lvl2pPr marL="4572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marL="9144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marL="13716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marL="18288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[Salesperson]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4275C52C-9F05-C9F5-7E58-2E20EFED3E6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484709" y="6139304"/>
            <a:ext cx="3235682" cy="512220"/>
          </a:xfrm>
        </p:spPr>
        <p:txBody>
          <a:bodyPr>
            <a:noAutofit/>
          </a:bodyPr>
          <a:lstStyle>
            <a:lvl1pPr marL="0" indent="0" algn="r">
              <a:buNone/>
              <a:defRPr sz="1400" b="0" i="0">
                <a:solidFill>
                  <a:schemeClr val="bg1"/>
                </a:solidFill>
                <a:latin typeface="Poppins Medium" pitchFamily="2" charset="77"/>
                <a:cs typeface="Poppins Medium" pitchFamily="2" charset="77"/>
              </a:defRPr>
            </a:lvl1pPr>
            <a:lvl2pPr marL="4572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marL="9144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marL="13716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marL="18288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[Date]</a:t>
            </a:r>
            <a:endParaRPr lang="en-US" sz="1800">
              <a:solidFill>
                <a:srgbClr val="142D5B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E5A8CF32-86A6-F8BC-D9C0-42FE771A646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31520" y="3136392"/>
            <a:ext cx="1828800" cy="18288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152400">
            <a:solidFill>
              <a:schemeClr val="bg1"/>
            </a:solidFill>
          </a:ln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33" name="Picture Placeholder 31">
            <a:extLst>
              <a:ext uri="{FF2B5EF4-FFF2-40B4-BE49-F238E27FC236}">
                <a16:creationId xmlns:a16="http://schemas.microsoft.com/office/drawing/2014/main" id="{9507D273-6913-AE4E-831C-B892D4A70F7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694176" y="3172968"/>
            <a:ext cx="1828800" cy="18288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152400">
            <a:solidFill>
              <a:schemeClr val="bg1"/>
            </a:solidFill>
          </a:ln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34" name="Picture Placeholder 31">
            <a:extLst>
              <a:ext uri="{FF2B5EF4-FFF2-40B4-BE49-F238E27FC236}">
                <a16:creationId xmlns:a16="http://schemas.microsoft.com/office/drawing/2014/main" id="{8F487268-E87C-8044-0780-FA5A4EFEB9F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656832" y="2788920"/>
            <a:ext cx="1828800" cy="18288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152400">
            <a:solidFill>
              <a:schemeClr val="bg1"/>
            </a:solidFill>
          </a:ln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35" name="Picture Placeholder 31">
            <a:extLst>
              <a:ext uri="{FF2B5EF4-FFF2-40B4-BE49-F238E27FC236}">
                <a16:creationId xmlns:a16="http://schemas.microsoft.com/office/drawing/2014/main" id="{04D6202F-BDE8-7DB4-F4BA-05EE01CFEAA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619488" y="2809566"/>
            <a:ext cx="1828800" cy="18288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152400">
            <a:solidFill>
              <a:schemeClr val="bg1"/>
            </a:solidFill>
          </a:ln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" name="Text Placeholder 15">
            <a:extLst>
              <a:ext uri="{FF2B5EF4-FFF2-40B4-BE49-F238E27FC236}">
                <a16:creationId xmlns:a16="http://schemas.microsoft.com/office/drawing/2014/main" id="{4619E66F-C14B-1BBA-EF59-CEF88989B62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2769" y="1543903"/>
            <a:ext cx="11644371" cy="1390249"/>
          </a:xfrm>
        </p:spPr>
        <p:txBody>
          <a:bodyPr anchor="ctr" anchorCtr="0"/>
          <a:lstStyle>
            <a:lvl1pPr marL="0" indent="0" algn="l">
              <a:buNone/>
              <a:defRPr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  <a:lvl2pPr marL="4572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marL="9144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marL="13716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marL="18288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78975718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>
            <a:extLst>
              <a:ext uri="{FF2B5EF4-FFF2-40B4-BE49-F238E27FC236}">
                <a16:creationId xmlns:a16="http://schemas.microsoft.com/office/drawing/2014/main" id="{08BD9B62-9C97-6D4A-C088-30872513491D}"/>
              </a:ext>
            </a:extLst>
          </p:cNvPr>
          <p:cNvSpPr/>
          <p:nvPr userDrawn="1"/>
        </p:nvSpPr>
        <p:spPr>
          <a:xfrm>
            <a:off x="-2078" y="1395845"/>
            <a:ext cx="12194077" cy="2533360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734D781B-0995-B1B7-A5FA-20A1EC79007A}"/>
              </a:ext>
            </a:extLst>
          </p:cNvPr>
          <p:cNvSpPr/>
          <p:nvPr userDrawn="1"/>
        </p:nvSpPr>
        <p:spPr>
          <a:xfrm>
            <a:off x="-2078" y="2422671"/>
            <a:ext cx="12194077" cy="2533360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47F68629-50E4-B3FE-9F7E-3BFA24EF0E0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32770" y="478463"/>
            <a:ext cx="2534029" cy="725322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57437202-18B7-B1FC-C5EA-81C7CE5AC1A0}"/>
              </a:ext>
            </a:extLst>
          </p:cNvPr>
          <p:cNvSpPr/>
          <p:nvPr userDrawn="1"/>
        </p:nvSpPr>
        <p:spPr>
          <a:xfrm>
            <a:off x="-2078" y="5163671"/>
            <a:ext cx="12194077" cy="169432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19">
            <a:extLst>
              <a:ext uri="{FF2B5EF4-FFF2-40B4-BE49-F238E27FC236}">
                <a16:creationId xmlns:a16="http://schemas.microsoft.com/office/drawing/2014/main" id="{348D9204-A1B0-7E4C-97C0-08770C85B7F0}"/>
              </a:ext>
            </a:extLst>
          </p:cNvPr>
          <p:cNvSpPr/>
          <p:nvPr userDrawn="1"/>
        </p:nvSpPr>
        <p:spPr>
          <a:xfrm>
            <a:off x="-2078" y="3614389"/>
            <a:ext cx="12194077" cy="2533360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1" name="Freeform 20">
            <a:extLst>
              <a:ext uri="{FF2B5EF4-FFF2-40B4-BE49-F238E27FC236}">
                <a16:creationId xmlns:a16="http://schemas.microsoft.com/office/drawing/2014/main" id="{8AE7A9CA-CF43-680C-9FD2-F550C7898299}"/>
              </a:ext>
            </a:extLst>
          </p:cNvPr>
          <p:cNvSpPr/>
          <p:nvPr userDrawn="1"/>
        </p:nvSpPr>
        <p:spPr>
          <a:xfrm>
            <a:off x="-2079" y="3766789"/>
            <a:ext cx="12194077" cy="2533360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CC5B6A0A-3BA2-42BE-F0BD-C3D71DDB49E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525062" y="5053622"/>
            <a:ext cx="4195328" cy="982686"/>
          </a:xfrm>
        </p:spPr>
        <p:txBody>
          <a:bodyPr anchor="ctr" anchorCtr="0">
            <a:noAutofit/>
          </a:bodyPr>
          <a:lstStyle>
            <a:lvl1pPr marL="0" indent="0" algn="r">
              <a:buNone/>
              <a:defRPr sz="2000" b="0" i="0">
                <a:solidFill>
                  <a:schemeClr val="bg1"/>
                </a:solidFill>
                <a:latin typeface="Poppins Medium" pitchFamily="2" charset="77"/>
                <a:cs typeface="Poppins Medium" pitchFamily="2" charset="77"/>
              </a:defRPr>
            </a:lvl1pPr>
            <a:lvl2pPr marL="4572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marL="9144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marL="13716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marL="18288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[Salesperson]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4275C52C-9F05-C9F5-7E58-2E20EFED3E6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484709" y="6139304"/>
            <a:ext cx="3235682" cy="512220"/>
          </a:xfrm>
        </p:spPr>
        <p:txBody>
          <a:bodyPr>
            <a:noAutofit/>
          </a:bodyPr>
          <a:lstStyle>
            <a:lvl1pPr marL="0" indent="0" algn="r">
              <a:buNone/>
              <a:defRPr sz="1400" b="0" i="0">
                <a:solidFill>
                  <a:schemeClr val="bg1"/>
                </a:solidFill>
                <a:latin typeface="Poppins Medium" pitchFamily="2" charset="77"/>
                <a:cs typeface="Poppins Medium" pitchFamily="2" charset="77"/>
              </a:defRPr>
            </a:lvl1pPr>
            <a:lvl2pPr marL="4572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marL="9144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marL="13716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marL="18288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[Date]</a:t>
            </a:r>
            <a:endParaRPr lang="en-US" sz="1800">
              <a:solidFill>
                <a:srgbClr val="142D5B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E5A8CF32-86A6-F8BC-D9C0-42FE771A646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31520" y="3136392"/>
            <a:ext cx="1828800" cy="18288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152400">
            <a:solidFill>
              <a:schemeClr val="bg1"/>
            </a:solidFill>
          </a:ln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33" name="Picture Placeholder 31">
            <a:extLst>
              <a:ext uri="{FF2B5EF4-FFF2-40B4-BE49-F238E27FC236}">
                <a16:creationId xmlns:a16="http://schemas.microsoft.com/office/drawing/2014/main" id="{9507D273-6913-AE4E-831C-B892D4A70F7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694176" y="3172968"/>
            <a:ext cx="1828800" cy="18288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152400">
            <a:solidFill>
              <a:schemeClr val="bg1"/>
            </a:solidFill>
          </a:ln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34" name="Picture Placeholder 31">
            <a:extLst>
              <a:ext uri="{FF2B5EF4-FFF2-40B4-BE49-F238E27FC236}">
                <a16:creationId xmlns:a16="http://schemas.microsoft.com/office/drawing/2014/main" id="{8F487268-E87C-8044-0780-FA5A4EFEB9F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656832" y="2788920"/>
            <a:ext cx="1828800" cy="18288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152400">
            <a:solidFill>
              <a:schemeClr val="bg1"/>
            </a:solidFill>
          </a:ln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35" name="Picture Placeholder 31">
            <a:extLst>
              <a:ext uri="{FF2B5EF4-FFF2-40B4-BE49-F238E27FC236}">
                <a16:creationId xmlns:a16="http://schemas.microsoft.com/office/drawing/2014/main" id="{04D6202F-BDE8-7DB4-F4BA-05EE01CFEAA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619488" y="2809566"/>
            <a:ext cx="1828800" cy="18288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152400">
            <a:solidFill>
              <a:schemeClr val="bg1"/>
            </a:solidFill>
          </a:ln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" name="Text Placeholder 15">
            <a:extLst>
              <a:ext uri="{FF2B5EF4-FFF2-40B4-BE49-F238E27FC236}">
                <a16:creationId xmlns:a16="http://schemas.microsoft.com/office/drawing/2014/main" id="{C4938163-9799-4115-2924-9BEF290312E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2769" y="1543903"/>
            <a:ext cx="11644371" cy="1390249"/>
          </a:xfrm>
        </p:spPr>
        <p:txBody>
          <a:bodyPr anchor="ctr" anchorCtr="0"/>
          <a:lstStyle>
            <a:lvl1pPr marL="0" indent="0" algn="l">
              <a:buNone/>
              <a:defRPr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  <a:lvl2pPr marL="4572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marL="9144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marL="13716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marL="18288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291656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0023DA-A4BB-E1E8-04ED-7A45195106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FD2B560-D1B7-37EE-8F8E-3A827F03B3D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C354C13-5ADF-02CF-A5FF-292AF14E66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8EE385F-9B32-A62C-95B3-0E330A84A8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A033C-80A3-DF46-9A62-8ECF1360673D}" type="datetimeFigureOut">
              <a:rPr lang="en-US" smtClean="0"/>
              <a:t>9/8/25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3414A2-0C26-98D8-F544-79E3E1AA3A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BA4CB9-0521-D718-5D39-F49ECD0E54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A7246-886F-8D41-97C0-051FA9785F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8928487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>
            <a:extLst>
              <a:ext uri="{FF2B5EF4-FFF2-40B4-BE49-F238E27FC236}">
                <a16:creationId xmlns:a16="http://schemas.microsoft.com/office/drawing/2014/main" id="{BA2DFEAA-E6A5-7CC4-0475-AD5C9B7A52BE}"/>
              </a:ext>
            </a:extLst>
          </p:cNvPr>
          <p:cNvSpPr/>
          <p:nvPr userDrawn="1"/>
        </p:nvSpPr>
        <p:spPr>
          <a:xfrm>
            <a:off x="0" y="-1"/>
            <a:ext cx="5514233" cy="6851906"/>
          </a:xfrm>
          <a:custGeom>
            <a:avLst/>
            <a:gdLst>
              <a:gd name="connsiteX0" fmla="*/ 0 w 5514233"/>
              <a:gd name="connsiteY0" fmla="*/ 0 h 6851906"/>
              <a:gd name="connsiteX1" fmla="*/ 4939675 w 5514233"/>
              <a:gd name="connsiteY1" fmla="*/ 0 h 6851906"/>
              <a:gd name="connsiteX2" fmla="*/ 5008396 w 5514233"/>
              <a:gd name="connsiteY2" fmla="*/ 221760 h 6851906"/>
              <a:gd name="connsiteX3" fmla="*/ 5514233 w 5514233"/>
              <a:gd name="connsiteY3" fmla="*/ 3868636 h 6851906"/>
              <a:gd name="connsiteX4" fmla="*/ 5251788 w 5514233"/>
              <a:gd name="connsiteY4" fmla="*/ 6519369 h 6851906"/>
              <a:gd name="connsiteX5" fmla="*/ 5177570 w 5514233"/>
              <a:gd name="connsiteY5" fmla="*/ 6851906 h 6851906"/>
              <a:gd name="connsiteX6" fmla="*/ 0 w 5514233"/>
              <a:gd name="connsiteY6" fmla="*/ 6851906 h 6851906"/>
              <a:gd name="connsiteX7" fmla="*/ 0 w 5514233"/>
              <a:gd name="connsiteY7" fmla="*/ 0 h 6851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14233" h="6851906">
                <a:moveTo>
                  <a:pt x="0" y="0"/>
                </a:moveTo>
                <a:lnTo>
                  <a:pt x="4939675" y="0"/>
                </a:lnTo>
                <a:lnTo>
                  <a:pt x="5008396" y="221760"/>
                </a:lnTo>
                <a:cubicBezTo>
                  <a:pt x="5335640" y="1358915"/>
                  <a:pt x="5514233" y="2587239"/>
                  <a:pt x="5514233" y="3868636"/>
                </a:cubicBezTo>
                <a:cubicBezTo>
                  <a:pt x="5514233" y="4783920"/>
                  <a:pt x="5423114" y="5672127"/>
                  <a:pt x="5251788" y="6519369"/>
                </a:cubicBezTo>
                <a:lnTo>
                  <a:pt x="5177570" y="6851906"/>
                </a:lnTo>
                <a:lnTo>
                  <a:pt x="0" y="6851906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9E56A6-9EAD-7C93-8076-685FCC20925C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8C40F7E-2BE0-6383-112F-1959B9E3AC3B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6B639BC4-46EF-E7F4-BA95-E23E8F72DF88}"/>
              </a:ext>
            </a:extLst>
          </p:cNvPr>
          <p:cNvSpPr/>
          <p:nvPr userDrawn="1"/>
        </p:nvSpPr>
        <p:spPr>
          <a:xfrm>
            <a:off x="532362" y="1375996"/>
            <a:ext cx="4206240" cy="4206240"/>
          </a:xfrm>
          <a:prstGeom prst="ellipse">
            <a:avLst/>
          </a:prstGeom>
          <a:solidFill>
            <a:schemeClr val="accent1"/>
          </a:solidFill>
          <a:ln w="2540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>
              <a:defRPr/>
            </a:pPr>
            <a:endParaRPr lang="en-US" sz="4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Poppins"/>
              <a:cs typeface="Poppin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90ABD4C-5E13-8490-981D-82249155CB01}"/>
              </a:ext>
            </a:extLst>
          </p:cNvPr>
          <p:cNvSpPr txBox="1"/>
          <p:nvPr userDrawn="1"/>
        </p:nvSpPr>
        <p:spPr>
          <a:xfrm>
            <a:off x="6025555" y="1375996"/>
            <a:ext cx="6166418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rPr>
              <a:t>Today’s agenda:</a:t>
            </a:r>
            <a:endParaRPr lang="en-US" sz="1800" b="0" i="0">
              <a:solidFill>
                <a:schemeClr val="accent1"/>
              </a:solidFill>
              <a:latin typeface="Poppins Medium" pitchFamily="2" charset="77"/>
              <a:cs typeface="Poppins Medium" pitchFamily="2" charset="77"/>
            </a:endParaRP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3D52D275-6D51-A3C5-9E10-A6156CD386E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13475" y="2166938"/>
            <a:ext cx="5629275" cy="3798887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2000">
                <a:solidFill>
                  <a:schemeClr val="accent1"/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800">
                <a:solidFill>
                  <a:schemeClr val="tx2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600">
                <a:solidFill>
                  <a:schemeClr val="tx2"/>
                </a:solidFill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ext Placeholder 11">
            <a:extLst>
              <a:ext uri="{FF2B5EF4-FFF2-40B4-BE49-F238E27FC236}">
                <a16:creationId xmlns:a16="http://schemas.microsoft.com/office/drawing/2014/main" id="{FAAA901F-D26F-5843-67C1-1B8EB89BECD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202811" y="1513703"/>
            <a:ext cx="2887276" cy="3968301"/>
          </a:xfrm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None/>
              <a:defRPr sz="2400" b="1">
                <a:solidFill>
                  <a:schemeClr val="bg1"/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800">
                <a:solidFill>
                  <a:schemeClr val="tx2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600">
                <a:solidFill>
                  <a:schemeClr val="tx2"/>
                </a:solidFill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34984713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>
            <a:extLst>
              <a:ext uri="{FF2B5EF4-FFF2-40B4-BE49-F238E27FC236}">
                <a16:creationId xmlns:a16="http://schemas.microsoft.com/office/drawing/2014/main" id="{BA2DFEAA-E6A5-7CC4-0475-AD5C9B7A52BE}"/>
              </a:ext>
            </a:extLst>
          </p:cNvPr>
          <p:cNvSpPr/>
          <p:nvPr userDrawn="1"/>
        </p:nvSpPr>
        <p:spPr>
          <a:xfrm>
            <a:off x="0" y="-1"/>
            <a:ext cx="5514233" cy="6851906"/>
          </a:xfrm>
          <a:custGeom>
            <a:avLst/>
            <a:gdLst>
              <a:gd name="connsiteX0" fmla="*/ 0 w 5514233"/>
              <a:gd name="connsiteY0" fmla="*/ 0 h 6851906"/>
              <a:gd name="connsiteX1" fmla="*/ 4939675 w 5514233"/>
              <a:gd name="connsiteY1" fmla="*/ 0 h 6851906"/>
              <a:gd name="connsiteX2" fmla="*/ 5008396 w 5514233"/>
              <a:gd name="connsiteY2" fmla="*/ 221760 h 6851906"/>
              <a:gd name="connsiteX3" fmla="*/ 5514233 w 5514233"/>
              <a:gd name="connsiteY3" fmla="*/ 3868636 h 6851906"/>
              <a:gd name="connsiteX4" fmla="*/ 5251788 w 5514233"/>
              <a:gd name="connsiteY4" fmla="*/ 6519369 h 6851906"/>
              <a:gd name="connsiteX5" fmla="*/ 5177570 w 5514233"/>
              <a:gd name="connsiteY5" fmla="*/ 6851906 h 6851906"/>
              <a:gd name="connsiteX6" fmla="*/ 0 w 5514233"/>
              <a:gd name="connsiteY6" fmla="*/ 6851906 h 6851906"/>
              <a:gd name="connsiteX7" fmla="*/ 0 w 5514233"/>
              <a:gd name="connsiteY7" fmla="*/ 0 h 6851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14233" h="6851906">
                <a:moveTo>
                  <a:pt x="0" y="0"/>
                </a:moveTo>
                <a:lnTo>
                  <a:pt x="4939675" y="0"/>
                </a:lnTo>
                <a:lnTo>
                  <a:pt x="5008396" y="221760"/>
                </a:lnTo>
                <a:cubicBezTo>
                  <a:pt x="5335640" y="1358915"/>
                  <a:pt x="5514233" y="2587239"/>
                  <a:pt x="5514233" y="3868636"/>
                </a:cubicBezTo>
                <a:cubicBezTo>
                  <a:pt x="5514233" y="4783920"/>
                  <a:pt x="5423114" y="5672127"/>
                  <a:pt x="5251788" y="6519369"/>
                </a:cubicBezTo>
                <a:lnTo>
                  <a:pt x="5177570" y="6851906"/>
                </a:lnTo>
                <a:lnTo>
                  <a:pt x="0" y="6851906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9E56A6-9EAD-7C93-8076-685FCC20925C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8C40F7E-2BE0-6383-112F-1959B9E3AC3B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3D52D275-6D51-A3C5-9E10-A6156CD386E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271171" y="2543318"/>
            <a:ext cx="1895498" cy="34769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600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800">
                <a:solidFill>
                  <a:schemeClr val="tx2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600">
                <a:solidFill>
                  <a:schemeClr val="tx2"/>
                </a:solidFill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name</a:t>
            </a:r>
          </a:p>
        </p:txBody>
      </p:sp>
      <p:sp>
        <p:nvSpPr>
          <p:cNvPr id="19" name="Text Placeholder 11">
            <a:extLst>
              <a:ext uri="{FF2B5EF4-FFF2-40B4-BE49-F238E27FC236}">
                <a16:creationId xmlns:a16="http://schemas.microsoft.com/office/drawing/2014/main" id="{6E075358-5FC7-FA3B-3D42-6C05C7EB9A7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9030" y="1899422"/>
            <a:ext cx="4326953" cy="4219080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800">
                <a:solidFill>
                  <a:schemeClr val="tx2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600">
                <a:solidFill>
                  <a:schemeClr val="tx2"/>
                </a:solidFill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1</a:t>
            </a:r>
          </a:p>
          <a:p>
            <a:pPr lvl="0"/>
            <a:r>
              <a:rPr lang="en-US"/>
              <a:t>2</a:t>
            </a:r>
          </a:p>
          <a:p>
            <a:pPr lvl="0"/>
            <a:r>
              <a:rPr lang="en-US"/>
              <a:t>3</a:t>
            </a:r>
          </a:p>
          <a:p>
            <a:pPr lvl="0"/>
            <a:r>
              <a:rPr lang="en-US"/>
              <a:t>4</a:t>
            </a:r>
          </a:p>
          <a:p>
            <a:pPr lvl="0"/>
            <a:r>
              <a:rPr lang="en-US"/>
              <a:t>5</a:t>
            </a:r>
          </a:p>
          <a:p>
            <a:pPr lvl="0"/>
            <a:r>
              <a:rPr lang="en-US"/>
              <a:t>6</a:t>
            </a:r>
          </a:p>
          <a:p>
            <a:pPr lvl="0"/>
            <a:r>
              <a:rPr lang="en-US"/>
              <a:t>7</a:t>
            </a:r>
          </a:p>
          <a:p>
            <a:pPr lvl="0"/>
            <a:r>
              <a:rPr lang="en-US"/>
              <a:t>8</a:t>
            </a:r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D5A95B06-F1C9-9866-B55D-68C4A23D4EE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521201" y="998651"/>
            <a:ext cx="1496292" cy="1496292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0">
            <a:normAutofit/>
          </a:bodyPr>
          <a:lstStyle>
            <a:lvl1pPr algn="ctr">
              <a:defRPr sz="1600"/>
            </a:lvl1pPr>
          </a:lstStyle>
          <a:p>
            <a:endParaRPr lang="en-US"/>
          </a:p>
        </p:txBody>
      </p:sp>
      <p:sp>
        <p:nvSpPr>
          <p:cNvPr id="22" name="Text Placeholder 11">
            <a:extLst>
              <a:ext uri="{FF2B5EF4-FFF2-40B4-BE49-F238E27FC236}">
                <a16:creationId xmlns:a16="http://schemas.microsoft.com/office/drawing/2014/main" id="{F03CA972-BDDC-A326-F29A-D06946FF15C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71171" y="2789858"/>
            <a:ext cx="1895498" cy="276999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200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800">
                <a:solidFill>
                  <a:schemeClr val="tx2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600">
                <a:solidFill>
                  <a:schemeClr val="tx2"/>
                </a:solidFill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title</a:t>
            </a:r>
          </a:p>
        </p:txBody>
      </p:sp>
      <p:sp>
        <p:nvSpPr>
          <p:cNvPr id="23" name="Text Placeholder 11">
            <a:extLst>
              <a:ext uri="{FF2B5EF4-FFF2-40B4-BE49-F238E27FC236}">
                <a16:creationId xmlns:a16="http://schemas.microsoft.com/office/drawing/2014/main" id="{8F64C41D-5AD6-CF06-C2EB-384BDE25511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351901" y="2543318"/>
            <a:ext cx="1895498" cy="34769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600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800">
                <a:solidFill>
                  <a:schemeClr val="tx2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600">
                <a:solidFill>
                  <a:schemeClr val="tx2"/>
                </a:solidFill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name</a:t>
            </a:r>
          </a:p>
        </p:txBody>
      </p:sp>
      <p:sp>
        <p:nvSpPr>
          <p:cNvPr id="24" name="Picture Placeholder 20">
            <a:extLst>
              <a:ext uri="{FF2B5EF4-FFF2-40B4-BE49-F238E27FC236}">
                <a16:creationId xmlns:a16="http://schemas.microsoft.com/office/drawing/2014/main" id="{578E601D-52AA-122F-577B-4705EDF6029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601931" y="998651"/>
            <a:ext cx="1496292" cy="1496292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0">
            <a:normAutofit/>
          </a:bodyPr>
          <a:lstStyle>
            <a:lvl1pPr algn="ctr">
              <a:defRPr sz="1600"/>
            </a:lvl1pPr>
          </a:lstStyle>
          <a:p>
            <a:endParaRPr lang="en-US"/>
          </a:p>
        </p:txBody>
      </p:sp>
      <p:sp>
        <p:nvSpPr>
          <p:cNvPr id="25" name="Text Placeholder 11">
            <a:extLst>
              <a:ext uri="{FF2B5EF4-FFF2-40B4-BE49-F238E27FC236}">
                <a16:creationId xmlns:a16="http://schemas.microsoft.com/office/drawing/2014/main" id="{F181BA5A-F0DD-07FE-E7BA-82988A682BC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351901" y="2789858"/>
            <a:ext cx="1895498" cy="276999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200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800">
                <a:solidFill>
                  <a:schemeClr val="tx2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600">
                <a:solidFill>
                  <a:schemeClr val="tx2"/>
                </a:solidFill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title</a:t>
            </a:r>
          </a:p>
        </p:txBody>
      </p:sp>
      <p:sp>
        <p:nvSpPr>
          <p:cNvPr id="26" name="Text Placeholder 11">
            <a:extLst>
              <a:ext uri="{FF2B5EF4-FFF2-40B4-BE49-F238E27FC236}">
                <a16:creationId xmlns:a16="http://schemas.microsoft.com/office/drawing/2014/main" id="{C0AB3252-2ADF-45DD-D726-5102F61D833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271171" y="5108548"/>
            <a:ext cx="1895498" cy="34769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600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800">
                <a:solidFill>
                  <a:schemeClr val="tx2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600">
                <a:solidFill>
                  <a:schemeClr val="tx2"/>
                </a:solidFill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name</a:t>
            </a:r>
          </a:p>
        </p:txBody>
      </p:sp>
      <p:sp>
        <p:nvSpPr>
          <p:cNvPr id="27" name="Picture Placeholder 20">
            <a:extLst>
              <a:ext uri="{FF2B5EF4-FFF2-40B4-BE49-F238E27FC236}">
                <a16:creationId xmlns:a16="http://schemas.microsoft.com/office/drawing/2014/main" id="{658BFD26-7F81-3289-E34A-7268D692121E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521201" y="3563881"/>
            <a:ext cx="1496292" cy="1496292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0">
            <a:normAutofit/>
          </a:bodyPr>
          <a:lstStyle>
            <a:lvl1pPr algn="ctr">
              <a:defRPr sz="1600"/>
            </a:lvl1pPr>
          </a:lstStyle>
          <a:p>
            <a:endParaRPr lang="en-US"/>
          </a:p>
        </p:txBody>
      </p:sp>
      <p:sp>
        <p:nvSpPr>
          <p:cNvPr id="28" name="Text Placeholder 11">
            <a:extLst>
              <a:ext uri="{FF2B5EF4-FFF2-40B4-BE49-F238E27FC236}">
                <a16:creationId xmlns:a16="http://schemas.microsoft.com/office/drawing/2014/main" id="{BD8006B7-F08E-24F0-5EEF-AD09CE445D7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271171" y="5355088"/>
            <a:ext cx="1895498" cy="276999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200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800">
                <a:solidFill>
                  <a:schemeClr val="tx2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600">
                <a:solidFill>
                  <a:schemeClr val="tx2"/>
                </a:solidFill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title</a:t>
            </a:r>
          </a:p>
        </p:txBody>
      </p:sp>
      <p:sp>
        <p:nvSpPr>
          <p:cNvPr id="29" name="Text Placeholder 11">
            <a:extLst>
              <a:ext uri="{FF2B5EF4-FFF2-40B4-BE49-F238E27FC236}">
                <a16:creationId xmlns:a16="http://schemas.microsoft.com/office/drawing/2014/main" id="{5ACB6B5B-2882-298C-D0DA-B5E72D41881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351901" y="5108548"/>
            <a:ext cx="1895498" cy="34769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600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800">
                <a:solidFill>
                  <a:schemeClr val="tx2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600">
                <a:solidFill>
                  <a:schemeClr val="tx2"/>
                </a:solidFill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name</a:t>
            </a:r>
          </a:p>
        </p:txBody>
      </p:sp>
      <p:sp>
        <p:nvSpPr>
          <p:cNvPr id="30" name="Picture Placeholder 20">
            <a:extLst>
              <a:ext uri="{FF2B5EF4-FFF2-40B4-BE49-F238E27FC236}">
                <a16:creationId xmlns:a16="http://schemas.microsoft.com/office/drawing/2014/main" id="{451B6D01-7413-F85D-5719-AED861C938E1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9601931" y="3563881"/>
            <a:ext cx="1496292" cy="1496292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0">
            <a:normAutofit/>
          </a:bodyPr>
          <a:lstStyle>
            <a:lvl1pPr algn="ctr">
              <a:defRPr sz="1600"/>
            </a:lvl1pPr>
          </a:lstStyle>
          <a:p>
            <a:endParaRPr lang="en-US"/>
          </a:p>
        </p:txBody>
      </p:sp>
      <p:sp>
        <p:nvSpPr>
          <p:cNvPr id="31" name="Text Placeholder 11">
            <a:extLst>
              <a:ext uri="{FF2B5EF4-FFF2-40B4-BE49-F238E27FC236}">
                <a16:creationId xmlns:a16="http://schemas.microsoft.com/office/drawing/2014/main" id="{C4F6EAA0-8DF0-D8FA-5A36-F38EBC7D62D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351901" y="5355088"/>
            <a:ext cx="1895498" cy="276999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200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800">
                <a:solidFill>
                  <a:schemeClr val="tx2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600">
                <a:solidFill>
                  <a:schemeClr val="tx2"/>
                </a:solidFill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title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6DF5323-5E2E-B3BA-5DE4-F858CAA8D226}"/>
              </a:ext>
            </a:extLst>
          </p:cNvPr>
          <p:cNvSpPr txBox="1"/>
          <p:nvPr userDrawn="1"/>
        </p:nvSpPr>
        <p:spPr>
          <a:xfrm>
            <a:off x="511351" y="682076"/>
            <a:ext cx="3870868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rPr>
              <a:t>Today’s agenda:</a:t>
            </a:r>
            <a:endParaRPr lang="en-US" sz="1800" b="0" i="0">
              <a:solidFill>
                <a:schemeClr val="accent1"/>
              </a:solidFill>
              <a:latin typeface="Poppins Medium" pitchFamily="2" charset="77"/>
              <a:cs typeface="Poppins Medium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751318471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>
            <a:extLst>
              <a:ext uri="{FF2B5EF4-FFF2-40B4-BE49-F238E27FC236}">
                <a16:creationId xmlns:a16="http://schemas.microsoft.com/office/drawing/2014/main" id="{A525ED2A-0201-EB80-792E-827DC6C0FDD2}"/>
              </a:ext>
            </a:extLst>
          </p:cNvPr>
          <p:cNvSpPr/>
          <p:nvPr userDrawn="1"/>
        </p:nvSpPr>
        <p:spPr>
          <a:xfrm>
            <a:off x="1" y="3653854"/>
            <a:ext cx="5797349" cy="3204147"/>
          </a:xfrm>
          <a:custGeom>
            <a:avLst/>
            <a:gdLst>
              <a:gd name="connsiteX0" fmla="*/ 1314078 w 5797349"/>
              <a:gd name="connsiteY0" fmla="*/ 0 h 3204147"/>
              <a:gd name="connsiteX1" fmla="*/ 5765297 w 5797349"/>
              <a:gd name="connsiteY1" fmla="*/ 3109420 h 3204147"/>
              <a:gd name="connsiteX2" fmla="*/ 5797349 w 5797349"/>
              <a:gd name="connsiteY2" fmla="*/ 3204147 h 3204147"/>
              <a:gd name="connsiteX3" fmla="*/ 0 w 5797349"/>
              <a:gd name="connsiteY3" fmla="*/ 3204147 h 3204147"/>
              <a:gd name="connsiteX4" fmla="*/ 0 w 5797349"/>
              <a:gd name="connsiteY4" fmla="*/ 186044 h 3204147"/>
              <a:gd name="connsiteX5" fmla="*/ 129787 w 5797349"/>
              <a:gd name="connsiteY5" fmla="*/ 149189 h 3204147"/>
              <a:gd name="connsiteX6" fmla="*/ 1314078 w 5797349"/>
              <a:gd name="connsiteY6" fmla="*/ 0 h 3204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97349" h="3204147">
                <a:moveTo>
                  <a:pt x="1314078" y="0"/>
                </a:moveTo>
                <a:cubicBezTo>
                  <a:pt x="3358725" y="0"/>
                  <a:pt x="5100924" y="1294933"/>
                  <a:pt x="5765297" y="3109420"/>
                </a:cubicBezTo>
                <a:lnTo>
                  <a:pt x="5797349" y="3204147"/>
                </a:lnTo>
                <a:lnTo>
                  <a:pt x="0" y="3204147"/>
                </a:lnTo>
                <a:lnTo>
                  <a:pt x="0" y="186044"/>
                </a:lnTo>
                <a:lnTo>
                  <a:pt x="129787" y="149189"/>
                </a:lnTo>
                <a:cubicBezTo>
                  <a:pt x="508317" y="51798"/>
                  <a:pt x="905149" y="0"/>
                  <a:pt x="1314078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/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CC5B6A0A-3BA2-42BE-F0BD-C3D71DDB49E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30272" y="4124570"/>
            <a:ext cx="3905222" cy="336965"/>
          </a:xfrm>
        </p:spPr>
        <p:txBody>
          <a:bodyPr>
            <a:noAutofit/>
          </a:bodyPr>
          <a:lstStyle>
            <a:lvl1pPr marL="0" indent="0" algn="ctr">
              <a:buNone/>
              <a:defRPr sz="1800" b="1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  <a:lvl2pPr marL="4572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marL="9144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marL="13716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marL="18288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9682D1AC-CCAA-C56C-B36B-98120E913497}"/>
              </a:ext>
            </a:extLst>
          </p:cNvPr>
          <p:cNvSpPr/>
          <p:nvPr userDrawn="1"/>
        </p:nvSpPr>
        <p:spPr>
          <a:xfrm>
            <a:off x="3802675" y="3052901"/>
            <a:ext cx="1211240" cy="121124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7F64CC92-9A8D-9DCC-BF7D-6EA81C5FDDC6}"/>
              </a:ext>
            </a:extLst>
          </p:cNvPr>
          <p:cNvSpPr/>
          <p:nvPr userDrawn="1"/>
        </p:nvSpPr>
        <p:spPr>
          <a:xfrm>
            <a:off x="0" y="0"/>
            <a:ext cx="3607361" cy="6858000"/>
          </a:xfrm>
          <a:custGeom>
            <a:avLst/>
            <a:gdLst>
              <a:gd name="connsiteX0" fmla="*/ 0 w 3607361"/>
              <a:gd name="connsiteY0" fmla="*/ 0 h 6858000"/>
              <a:gd name="connsiteX1" fmla="*/ 2137401 w 3607361"/>
              <a:gd name="connsiteY1" fmla="*/ 0 h 6858000"/>
              <a:gd name="connsiteX2" fmla="*/ 2219409 w 3607361"/>
              <a:gd name="connsiteY2" fmla="*/ 78187 h 6858000"/>
              <a:gd name="connsiteX3" fmla="*/ 3607361 w 3607361"/>
              <a:gd name="connsiteY3" fmla="*/ 3429000 h 6858000"/>
              <a:gd name="connsiteX4" fmla="*/ 2219409 w 3607361"/>
              <a:gd name="connsiteY4" fmla="*/ 6779814 h 6858000"/>
              <a:gd name="connsiteX5" fmla="*/ 2137402 w 3607361"/>
              <a:gd name="connsiteY5" fmla="*/ 6858000 h 6858000"/>
              <a:gd name="connsiteX6" fmla="*/ 0 w 3607361"/>
              <a:gd name="connsiteY6" fmla="*/ 6858000 h 6858000"/>
              <a:gd name="connsiteX7" fmla="*/ 0 w 3607361"/>
              <a:gd name="connsiteY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07361" h="6858000">
                <a:moveTo>
                  <a:pt x="0" y="0"/>
                </a:moveTo>
                <a:lnTo>
                  <a:pt x="2137401" y="0"/>
                </a:lnTo>
                <a:lnTo>
                  <a:pt x="2219409" y="78187"/>
                </a:lnTo>
                <a:cubicBezTo>
                  <a:pt x="3076957" y="935735"/>
                  <a:pt x="3607361" y="2120426"/>
                  <a:pt x="3607361" y="3429000"/>
                </a:cubicBezTo>
                <a:cubicBezTo>
                  <a:pt x="3607361" y="4737574"/>
                  <a:pt x="3076957" y="5922266"/>
                  <a:pt x="2219409" y="6779814"/>
                </a:cubicBezTo>
                <a:lnTo>
                  <a:pt x="2137402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4" name="Picture 13" descr="Father standing with child on shoulders indoors, both smiling with flexed arm muscles">
            <a:extLst>
              <a:ext uri="{FF2B5EF4-FFF2-40B4-BE49-F238E27FC236}">
                <a16:creationId xmlns:a16="http://schemas.microsoft.com/office/drawing/2014/main" id="{F190D8C0-307B-C61B-5B17-4538F971698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90330" y="966631"/>
            <a:ext cx="4009922" cy="4007227"/>
          </a:xfrm>
          <a:prstGeom prst="ellipse">
            <a:avLst/>
          </a:prstGeom>
          <a:ln w="254000">
            <a:solidFill>
              <a:schemeClr val="bg1"/>
            </a:solidFill>
          </a:ln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E28E1974-EC57-AFD1-E2D4-9AEBDFBA419E}"/>
              </a:ext>
            </a:extLst>
          </p:cNvPr>
          <p:cNvSpPr txBox="1"/>
          <p:nvPr userDrawn="1"/>
        </p:nvSpPr>
        <p:spPr>
          <a:xfrm>
            <a:off x="6627693" y="2735191"/>
            <a:ext cx="45555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rPr>
              <a:t>Thank you</a:t>
            </a:r>
          </a:p>
        </p:txBody>
      </p:sp>
      <p:pic>
        <p:nvPicPr>
          <p:cNvPr id="20" name="Picture 19" descr="Smiling toddler eating food at home">
            <a:extLst>
              <a:ext uri="{FF2B5EF4-FFF2-40B4-BE49-F238E27FC236}">
                <a16:creationId xmlns:a16="http://schemas.microsoft.com/office/drawing/2014/main" id="{A9CDFC1E-2E82-6AA4-7335-6960390375A6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470561" y="411877"/>
            <a:ext cx="2325447" cy="2323314"/>
          </a:xfrm>
          <a:prstGeom prst="ellipse">
            <a:avLst/>
          </a:prstGeom>
          <a:ln w="2540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0" descr="Woman taking a break">
            <a:extLst>
              <a:ext uri="{FF2B5EF4-FFF2-40B4-BE49-F238E27FC236}">
                <a16:creationId xmlns:a16="http://schemas.microsoft.com/office/drawing/2014/main" id="{59786B6B-6570-A97A-429C-C2279E8FC5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11714" y="4007074"/>
            <a:ext cx="2325447" cy="2326169"/>
          </a:xfrm>
          <a:prstGeom prst="ellipse">
            <a:avLst/>
          </a:prstGeom>
          <a:ln w="254000">
            <a:solidFill>
              <a:schemeClr val="bg1"/>
            </a:solidFill>
          </a:ln>
        </p:spPr>
      </p:pic>
      <p:sp>
        <p:nvSpPr>
          <p:cNvPr id="22" name="Text Placeholder 15">
            <a:extLst>
              <a:ext uri="{FF2B5EF4-FFF2-40B4-BE49-F238E27FC236}">
                <a16:creationId xmlns:a16="http://schemas.microsoft.com/office/drawing/2014/main" id="{4249F979-4E7C-8C54-6BEA-A59D5A2A6AB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130272" y="4517333"/>
            <a:ext cx="3905222" cy="336965"/>
          </a:xfrm>
        </p:spPr>
        <p:txBody>
          <a:bodyPr>
            <a:noAutofit/>
          </a:bodyPr>
          <a:lstStyle>
            <a:lvl1pPr marL="0" indent="0" algn="ctr">
              <a:buNone/>
              <a:defRPr sz="1400"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  <a:lvl2pPr marL="4572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marL="9144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marL="13716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marL="18288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Email | Phone number</a:t>
            </a:r>
          </a:p>
        </p:txBody>
      </p:sp>
    </p:spTree>
    <p:extLst>
      <p:ext uri="{BB962C8B-B14F-4D97-AF65-F5344CB8AC3E}">
        <p14:creationId xmlns:p14="http://schemas.microsoft.com/office/powerpoint/2010/main" val="3240784888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E28E1974-EC57-AFD1-E2D4-9AEBDFBA419E}"/>
              </a:ext>
            </a:extLst>
          </p:cNvPr>
          <p:cNvSpPr txBox="1"/>
          <p:nvPr userDrawn="1"/>
        </p:nvSpPr>
        <p:spPr>
          <a:xfrm>
            <a:off x="6627693" y="-2249038"/>
            <a:ext cx="45555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>
                <a:solidFill>
                  <a:srgbClr val="142D5B"/>
                </a:solidFill>
                <a:latin typeface="Poppins" pitchFamily="2" charset="77"/>
                <a:cs typeface="Poppins" pitchFamily="2" charset="77"/>
              </a:rPr>
              <a:t>Thank you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96FCBF7-981E-142E-65E8-21F2BC033B98}"/>
              </a:ext>
            </a:extLst>
          </p:cNvPr>
          <p:cNvSpPr/>
          <p:nvPr userDrawn="1"/>
        </p:nvSpPr>
        <p:spPr>
          <a:xfrm>
            <a:off x="0" y="5853953"/>
            <a:ext cx="12192000" cy="100404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369CDEA-D2D2-5B8D-BFCA-B69E8FEC2AAC}"/>
              </a:ext>
            </a:extLst>
          </p:cNvPr>
          <p:cNvSpPr/>
          <p:nvPr userDrawn="1"/>
        </p:nvSpPr>
        <p:spPr>
          <a:xfrm>
            <a:off x="-2079" y="1"/>
            <a:ext cx="12194077" cy="570155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/>
          </a:p>
        </p:txBody>
      </p:sp>
      <p:sp>
        <p:nvSpPr>
          <p:cNvPr id="5" name="Freeform 4">
            <a:extLst>
              <a:ext uri="{FF2B5EF4-FFF2-40B4-BE49-F238E27FC236}">
                <a16:creationId xmlns:a16="http://schemas.microsoft.com/office/drawing/2014/main" id="{B3517E79-0618-10A9-D75B-272D2CBA5C26}"/>
              </a:ext>
            </a:extLst>
          </p:cNvPr>
          <p:cNvSpPr/>
          <p:nvPr userDrawn="1"/>
        </p:nvSpPr>
        <p:spPr>
          <a:xfrm>
            <a:off x="-2078" y="3282667"/>
            <a:ext cx="12194077" cy="2533360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26314C4B-6720-57CA-FA27-2650BC5FA49E}"/>
              </a:ext>
            </a:extLst>
          </p:cNvPr>
          <p:cNvSpPr/>
          <p:nvPr userDrawn="1"/>
        </p:nvSpPr>
        <p:spPr>
          <a:xfrm>
            <a:off x="0" y="3449036"/>
            <a:ext cx="12194077" cy="2533360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B972077-7097-BF9E-17FF-DBEBE33B857F}"/>
              </a:ext>
            </a:extLst>
          </p:cNvPr>
          <p:cNvSpPr txBox="1"/>
          <p:nvPr userDrawn="1"/>
        </p:nvSpPr>
        <p:spPr>
          <a:xfrm>
            <a:off x="-2080" y="862367"/>
            <a:ext cx="121940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Poppins Medium" pitchFamily="2" charset="77"/>
                <a:ea typeface="+mn-ea"/>
                <a:cs typeface="Poppins Medium" pitchFamily="2" charset="77"/>
              </a:rPr>
              <a:t>Thank you!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90E9A7B5-DE39-7873-ACEE-B5948F814F1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74375" y="4788664"/>
            <a:ext cx="2714314" cy="776925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8B3F2530-C44E-DCD0-4723-68CCFA1A43DE}"/>
              </a:ext>
            </a:extLst>
          </p:cNvPr>
          <p:cNvGrpSpPr/>
          <p:nvPr userDrawn="1"/>
        </p:nvGrpSpPr>
        <p:grpSpPr>
          <a:xfrm>
            <a:off x="985573" y="2444467"/>
            <a:ext cx="10121337" cy="2233323"/>
            <a:chOff x="699194" y="2444467"/>
            <a:chExt cx="10121337" cy="2233323"/>
          </a:xfrm>
        </p:grpSpPr>
        <p:pic>
          <p:nvPicPr>
            <p:cNvPr id="11" name="Picture 10" descr="Smiling baby walking with help">
              <a:extLst>
                <a:ext uri="{FF2B5EF4-FFF2-40B4-BE49-F238E27FC236}">
                  <a16:creationId xmlns:a16="http://schemas.microsoft.com/office/drawing/2014/main" id="{3E035CE5-BE85-A5BF-6CAA-62484F4590C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699194" y="2848990"/>
              <a:ext cx="1830479" cy="1828800"/>
            </a:xfrm>
            <a:prstGeom prst="ellipse">
              <a:avLst/>
            </a:prstGeom>
            <a:ln w="152400"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11" descr="A picture containing person&#10;&#10;Description automatically generated">
              <a:extLst>
                <a:ext uri="{FF2B5EF4-FFF2-40B4-BE49-F238E27FC236}">
                  <a16:creationId xmlns:a16="http://schemas.microsoft.com/office/drawing/2014/main" id="{BB60CBA1-AEB0-CB6D-1F11-6EB5BD768A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895019" y="2648063"/>
              <a:ext cx="1828800" cy="1828800"/>
            </a:xfrm>
            <a:prstGeom prst="ellipse">
              <a:avLst/>
            </a:prstGeom>
            <a:ln w="152400">
              <a:solidFill>
                <a:schemeClr val="bg1"/>
              </a:solidFill>
            </a:ln>
          </p:spPr>
        </p:pic>
        <p:pic>
          <p:nvPicPr>
            <p:cNvPr id="15" name="Picture Placeholder 6" descr="A person holding a baby&#10;&#10;Description automatically generated with medium confidence">
              <a:extLst>
                <a:ext uri="{FF2B5EF4-FFF2-40B4-BE49-F238E27FC236}">
                  <a16:creationId xmlns:a16="http://schemas.microsoft.com/office/drawing/2014/main" id="{243E6E57-5262-D838-C2A8-72BA26C7674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991731" y="2444467"/>
              <a:ext cx="1828800" cy="1828800"/>
            </a:xfrm>
            <a:prstGeom prst="ellipse">
              <a:avLst/>
            </a:prstGeom>
            <a:ln w="152400">
              <a:solidFill>
                <a:schemeClr val="bg1"/>
              </a:solidFill>
            </a:ln>
          </p:spPr>
        </p:pic>
      </p:grp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DF76B3A9-6540-AB37-0BAC-1BA8CE5923D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45400" y="5719786"/>
            <a:ext cx="3732213" cy="377541"/>
          </a:xfrm>
        </p:spPr>
        <p:txBody>
          <a:bodyPr/>
          <a:lstStyle>
            <a:lvl1pPr algn="r">
              <a:defRPr b="1" i="0">
                <a:solidFill>
                  <a:schemeClr val="bg1"/>
                </a:solidFill>
                <a:latin typeface="Poppins SemiBold" pitchFamily="2" charset="77"/>
                <a:cs typeface="Poppins SemiBold" pitchFamily="2" charset="77"/>
              </a:defRPr>
            </a:lvl1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761A0599-F9F4-AAD7-2CB6-11EC71C93B7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45400" y="6158830"/>
            <a:ext cx="3732213" cy="327544"/>
          </a:xfrm>
        </p:spPr>
        <p:txBody>
          <a:bodyPr/>
          <a:lstStyle>
            <a:lvl1pPr algn="r">
              <a:defRPr sz="1400" b="0" i="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pPr lvl="0"/>
            <a:r>
              <a:rPr lang="en-US"/>
              <a:t>Email | Phone</a:t>
            </a:r>
          </a:p>
        </p:txBody>
      </p:sp>
    </p:spTree>
    <p:extLst>
      <p:ext uri="{BB962C8B-B14F-4D97-AF65-F5344CB8AC3E}">
        <p14:creationId xmlns:p14="http://schemas.microsoft.com/office/powerpoint/2010/main" val="4111895149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96FCBF7-981E-142E-65E8-21F2BC033B98}"/>
              </a:ext>
            </a:extLst>
          </p:cNvPr>
          <p:cNvSpPr/>
          <p:nvPr userDrawn="1"/>
        </p:nvSpPr>
        <p:spPr>
          <a:xfrm>
            <a:off x="0" y="5853953"/>
            <a:ext cx="12192000" cy="100404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369CDEA-D2D2-5B8D-BFCA-B69E8FEC2AAC}"/>
              </a:ext>
            </a:extLst>
          </p:cNvPr>
          <p:cNvSpPr/>
          <p:nvPr userDrawn="1"/>
        </p:nvSpPr>
        <p:spPr>
          <a:xfrm>
            <a:off x="-2079" y="1"/>
            <a:ext cx="12194077" cy="570155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/>
          </a:p>
        </p:txBody>
      </p:sp>
      <p:sp>
        <p:nvSpPr>
          <p:cNvPr id="5" name="Freeform 4">
            <a:extLst>
              <a:ext uri="{FF2B5EF4-FFF2-40B4-BE49-F238E27FC236}">
                <a16:creationId xmlns:a16="http://schemas.microsoft.com/office/drawing/2014/main" id="{B3517E79-0618-10A9-D75B-272D2CBA5C26}"/>
              </a:ext>
            </a:extLst>
          </p:cNvPr>
          <p:cNvSpPr/>
          <p:nvPr userDrawn="1"/>
        </p:nvSpPr>
        <p:spPr>
          <a:xfrm>
            <a:off x="-2078" y="3282667"/>
            <a:ext cx="12194077" cy="2533360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26314C4B-6720-57CA-FA27-2650BC5FA49E}"/>
              </a:ext>
            </a:extLst>
          </p:cNvPr>
          <p:cNvSpPr/>
          <p:nvPr userDrawn="1"/>
        </p:nvSpPr>
        <p:spPr>
          <a:xfrm>
            <a:off x="0" y="3449036"/>
            <a:ext cx="12194077" cy="2533360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B972077-7097-BF9E-17FF-DBEBE33B857F}"/>
              </a:ext>
            </a:extLst>
          </p:cNvPr>
          <p:cNvSpPr txBox="1"/>
          <p:nvPr userDrawn="1"/>
        </p:nvSpPr>
        <p:spPr>
          <a:xfrm>
            <a:off x="-2080" y="862367"/>
            <a:ext cx="121940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Poppins Medium" pitchFamily="2" charset="77"/>
                <a:ea typeface="+mn-ea"/>
                <a:cs typeface="Poppins Medium" pitchFamily="2" charset="77"/>
              </a:rPr>
              <a:t>Thank you!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90E9A7B5-DE39-7873-ACEE-B5948F814F1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27741" y="5607170"/>
            <a:ext cx="2714314" cy="776925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8B3F2530-C44E-DCD0-4723-68CCFA1A43DE}"/>
              </a:ext>
            </a:extLst>
          </p:cNvPr>
          <p:cNvGrpSpPr/>
          <p:nvPr userDrawn="1"/>
        </p:nvGrpSpPr>
        <p:grpSpPr>
          <a:xfrm>
            <a:off x="985573" y="2444467"/>
            <a:ext cx="10121337" cy="2233323"/>
            <a:chOff x="699194" y="2444467"/>
            <a:chExt cx="10121337" cy="2233323"/>
          </a:xfrm>
        </p:grpSpPr>
        <p:pic>
          <p:nvPicPr>
            <p:cNvPr id="11" name="Picture 10" descr="Smiling baby walking with help">
              <a:extLst>
                <a:ext uri="{FF2B5EF4-FFF2-40B4-BE49-F238E27FC236}">
                  <a16:creationId xmlns:a16="http://schemas.microsoft.com/office/drawing/2014/main" id="{3E035CE5-BE85-A5BF-6CAA-62484F4590C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699194" y="2848990"/>
              <a:ext cx="1830479" cy="1828800"/>
            </a:xfrm>
            <a:prstGeom prst="ellipse">
              <a:avLst/>
            </a:prstGeom>
            <a:ln w="152400"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11" descr="A picture containing person&#10;&#10;Description automatically generated">
              <a:extLst>
                <a:ext uri="{FF2B5EF4-FFF2-40B4-BE49-F238E27FC236}">
                  <a16:creationId xmlns:a16="http://schemas.microsoft.com/office/drawing/2014/main" id="{BB60CBA1-AEB0-CB6D-1F11-6EB5BD768A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895019" y="2648063"/>
              <a:ext cx="1828800" cy="1828800"/>
            </a:xfrm>
            <a:prstGeom prst="ellipse">
              <a:avLst/>
            </a:prstGeom>
            <a:ln w="152400">
              <a:solidFill>
                <a:schemeClr val="bg1"/>
              </a:solidFill>
            </a:ln>
          </p:spPr>
        </p:pic>
        <p:pic>
          <p:nvPicPr>
            <p:cNvPr id="15" name="Picture Placeholder 6" descr="A person holding a baby&#10;&#10;Description automatically generated with medium confidence">
              <a:extLst>
                <a:ext uri="{FF2B5EF4-FFF2-40B4-BE49-F238E27FC236}">
                  <a16:creationId xmlns:a16="http://schemas.microsoft.com/office/drawing/2014/main" id="{243E6E57-5262-D838-C2A8-72BA26C7674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991731" y="2444467"/>
              <a:ext cx="1828800" cy="1828800"/>
            </a:xfrm>
            <a:prstGeom prst="ellipse">
              <a:avLst/>
            </a:prstGeom>
            <a:ln w="152400">
              <a:solidFill>
                <a:schemeClr val="bg1"/>
              </a:solidFill>
            </a:ln>
          </p:spPr>
        </p:pic>
      </p:grp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DF76B3A9-6540-AB37-0BAC-1BA8CE5923D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49945" y="5719786"/>
            <a:ext cx="3732213" cy="377541"/>
          </a:xfrm>
        </p:spPr>
        <p:txBody>
          <a:bodyPr/>
          <a:lstStyle>
            <a:lvl1pPr algn="l">
              <a:defRPr b="1" i="0">
                <a:solidFill>
                  <a:schemeClr val="bg1"/>
                </a:solidFill>
                <a:latin typeface="Poppins SemiBold" pitchFamily="2" charset="77"/>
                <a:cs typeface="Poppins SemiBold" pitchFamily="2" charset="77"/>
              </a:defRPr>
            </a:lvl1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761A0599-F9F4-AAD7-2CB6-11EC71C93B7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49945" y="6158830"/>
            <a:ext cx="3732213" cy="327544"/>
          </a:xfrm>
        </p:spPr>
        <p:txBody>
          <a:bodyPr/>
          <a:lstStyle>
            <a:lvl1pPr algn="l">
              <a:defRPr sz="1400" b="0" i="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pPr lvl="0"/>
            <a:r>
              <a:rPr lang="en-US"/>
              <a:t>Email | Phone</a:t>
            </a:r>
          </a:p>
        </p:txBody>
      </p:sp>
    </p:spTree>
    <p:extLst>
      <p:ext uri="{BB962C8B-B14F-4D97-AF65-F5344CB8AC3E}">
        <p14:creationId xmlns:p14="http://schemas.microsoft.com/office/powerpoint/2010/main" val="1105402811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>
            <a:extLst>
              <a:ext uri="{FF2B5EF4-FFF2-40B4-BE49-F238E27FC236}">
                <a16:creationId xmlns:a16="http://schemas.microsoft.com/office/drawing/2014/main" id="{A525ED2A-0201-EB80-792E-827DC6C0FDD2}"/>
              </a:ext>
            </a:extLst>
          </p:cNvPr>
          <p:cNvSpPr/>
          <p:nvPr userDrawn="1"/>
        </p:nvSpPr>
        <p:spPr>
          <a:xfrm>
            <a:off x="1" y="3653854"/>
            <a:ext cx="5797349" cy="3204147"/>
          </a:xfrm>
          <a:custGeom>
            <a:avLst/>
            <a:gdLst>
              <a:gd name="connsiteX0" fmla="*/ 1314078 w 5797349"/>
              <a:gd name="connsiteY0" fmla="*/ 0 h 3204147"/>
              <a:gd name="connsiteX1" fmla="*/ 5765297 w 5797349"/>
              <a:gd name="connsiteY1" fmla="*/ 3109420 h 3204147"/>
              <a:gd name="connsiteX2" fmla="*/ 5797349 w 5797349"/>
              <a:gd name="connsiteY2" fmla="*/ 3204147 h 3204147"/>
              <a:gd name="connsiteX3" fmla="*/ 0 w 5797349"/>
              <a:gd name="connsiteY3" fmla="*/ 3204147 h 3204147"/>
              <a:gd name="connsiteX4" fmla="*/ 0 w 5797349"/>
              <a:gd name="connsiteY4" fmla="*/ 186044 h 3204147"/>
              <a:gd name="connsiteX5" fmla="*/ 129787 w 5797349"/>
              <a:gd name="connsiteY5" fmla="*/ 149189 h 3204147"/>
              <a:gd name="connsiteX6" fmla="*/ 1314078 w 5797349"/>
              <a:gd name="connsiteY6" fmla="*/ 0 h 3204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97349" h="3204147">
                <a:moveTo>
                  <a:pt x="1314078" y="0"/>
                </a:moveTo>
                <a:cubicBezTo>
                  <a:pt x="3358725" y="0"/>
                  <a:pt x="5100924" y="1294933"/>
                  <a:pt x="5765297" y="3109420"/>
                </a:cubicBezTo>
                <a:lnTo>
                  <a:pt x="5797349" y="3204147"/>
                </a:lnTo>
                <a:lnTo>
                  <a:pt x="0" y="3204147"/>
                </a:lnTo>
                <a:lnTo>
                  <a:pt x="0" y="186044"/>
                </a:lnTo>
                <a:lnTo>
                  <a:pt x="129787" y="149189"/>
                </a:lnTo>
                <a:cubicBezTo>
                  <a:pt x="508317" y="51798"/>
                  <a:pt x="905149" y="0"/>
                  <a:pt x="1314078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9682D1AC-CCAA-C56C-B36B-98120E913497}"/>
              </a:ext>
            </a:extLst>
          </p:cNvPr>
          <p:cNvSpPr/>
          <p:nvPr userDrawn="1"/>
        </p:nvSpPr>
        <p:spPr>
          <a:xfrm>
            <a:off x="3802675" y="3052901"/>
            <a:ext cx="1211240" cy="121124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7F64CC92-9A8D-9DCC-BF7D-6EA81C5FDDC6}"/>
              </a:ext>
            </a:extLst>
          </p:cNvPr>
          <p:cNvSpPr/>
          <p:nvPr userDrawn="1"/>
        </p:nvSpPr>
        <p:spPr>
          <a:xfrm>
            <a:off x="0" y="0"/>
            <a:ext cx="3607361" cy="6858000"/>
          </a:xfrm>
          <a:custGeom>
            <a:avLst/>
            <a:gdLst>
              <a:gd name="connsiteX0" fmla="*/ 0 w 3607361"/>
              <a:gd name="connsiteY0" fmla="*/ 0 h 6858000"/>
              <a:gd name="connsiteX1" fmla="*/ 2137401 w 3607361"/>
              <a:gd name="connsiteY1" fmla="*/ 0 h 6858000"/>
              <a:gd name="connsiteX2" fmla="*/ 2219409 w 3607361"/>
              <a:gd name="connsiteY2" fmla="*/ 78187 h 6858000"/>
              <a:gd name="connsiteX3" fmla="*/ 3607361 w 3607361"/>
              <a:gd name="connsiteY3" fmla="*/ 3429000 h 6858000"/>
              <a:gd name="connsiteX4" fmla="*/ 2219409 w 3607361"/>
              <a:gd name="connsiteY4" fmla="*/ 6779814 h 6858000"/>
              <a:gd name="connsiteX5" fmla="*/ 2137402 w 3607361"/>
              <a:gd name="connsiteY5" fmla="*/ 6858000 h 6858000"/>
              <a:gd name="connsiteX6" fmla="*/ 0 w 3607361"/>
              <a:gd name="connsiteY6" fmla="*/ 6858000 h 6858000"/>
              <a:gd name="connsiteX7" fmla="*/ 0 w 3607361"/>
              <a:gd name="connsiteY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07361" h="6858000">
                <a:moveTo>
                  <a:pt x="0" y="0"/>
                </a:moveTo>
                <a:lnTo>
                  <a:pt x="2137401" y="0"/>
                </a:lnTo>
                <a:lnTo>
                  <a:pt x="2219409" y="78187"/>
                </a:lnTo>
                <a:cubicBezTo>
                  <a:pt x="3076957" y="935735"/>
                  <a:pt x="3607361" y="2120426"/>
                  <a:pt x="3607361" y="3429000"/>
                </a:cubicBezTo>
                <a:cubicBezTo>
                  <a:pt x="3607361" y="4737574"/>
                  <a:pt x="3076957" y="5922266"/>
                  <a:pt x="2219409" y="6779814"/>
                </a:cubicBezTo>
                <a:lnTo>
                  <a:pt x="2137402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4" name="Picture 13" descr="Father standing with child on shoulders indoors, both smiling with flexed arm muscles">
            <a:extLst>
              <a:ext uri="{FF2B5EF4-FFF2-40B4-BE49-F238E27FC236}">
                <a16:creationId xmlns:a16="http://schemas.microsoft.com/office/drawing/2014/main" id="{F190D8C0-307B-C61B-5B17-4538F971698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644" r="16644"/>
          <a:stretch/>
        </p:blipFill>
        <p:spPr>
          <a:xfrm>
            <a:off x="-90330" y="966631"/>
            <a:ext cx="4009922" cy="4007227"/>
          </a:xfrm>
          <a:prstGeom prst="ellipse">
            <a:avLst/>
          </a:prstGeom>
          <a:ln w="254000">
            <a:solidFill>
              <a:schemeClr val="bg1"/>
            </a:solidFill>
          </a:ln>
        </p:spPr>
      </p:pic>
      <p:pic>
        <p:nvPicPr>
          <p:cNvPr id="20" name="Picture 19" descr="Smiling toddler eating food at home">
            <a:extLst>
              <a:ext uri="{FF2B5EF4-FFF2-40B4-BE49-F238E27FC236}">
                <a16:creationId xmlns:a16="http://schemas.microsoft.com/office/drawing/2014/main" id="{A9CDFC1E-2E82-6AA4-7335-6960390375A6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644" r="16644"/>
          <a:stretch/>
        </p:blipFill>
        <p:spPr bwMode="auto">
          <a:xfrm>
            <a:off x="3470561" y="411877"/>
            <a:ext cx="2325447" cy="2323314"/>
          </a:xfrm>
          <a:prstGeom prst="ellipse">
            <a:avLst/>
          </a:prstGeom>
          <a:ln w="2540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0" descr="Woman taking a break">
            <a:extLst>
              <a:ext uri="{FF2B5EF4-FFF2-40B4-BE49-F238E27FC236}">
                <a16:creationId xmlns:a16="http://schemas.microsoft.com/office/drawing/2014/main" id="{59786B6B-6570-A97A-429C-C2279E8FC5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516" r="12516"/>
          <a:stretch/>
        </p:blipFill>
        <p:spPr>
          <a:xfrm>
            <a:off x="2411714" y="4007074"/>
            <a:ext cx="2325447" cy="2326169"/>
          </a:xfrm>
          <a:prstGeom prst="ellipse">
            <a:avLst/>
          </a:prstGeom>
          <a:ln w="2540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1828408042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E28E1974-EC57-AFD1-E2D4-9AEBDFBA419E}"/>
              </a:ext>
            </a:extLst>
          </p:cNvPr>
          <p:cNvSpPr txBox="1"/>
          <p:nvPr userDrawn="1"/>
        </p:nvSpPr>
        <p:spPr>
          <a:xfrm>
            <a:off x="6627693" y="-2249038"/>
            <a:ext cx="45555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>
                <a:solidFill>
                  <a:srgbClr val="142D5B"/>
                </a:solidFill>
                <a:latin typeface="Poppins" pitchFamily="2" charset="77"/>
                <a:cs typeface="Poppins" pitchFamily="2" charset="77"/>
              </a:rPr>
              <a:t>Thank you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96FCBF7-981E-142E-65E8-21F2BC033B98}"/>
              </a:ext>
            </a:extLst>
          </p:cNvPr>
          <p:cNvSpPr/>
          <p:nvPr userDrawn="1"/>
        </p:nvSpPr>
        <p:spPr>
          <a:xfrm>
            <a:off x="0" y="5853953"/>
            <a:ext cx="12192000" cy="100404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369CDEA-D2D2-5B8D-BFCA-B69E8FEC2AAC}"/>
              </a:ext>
            </a:extLst>
          </p:cNvPr>
          <p:cNvSpPr/>
          <p:nvPr userDrawn="1"/>
        </p:nvSpPr>
        <p:spPr>
          <a:xfrm>
            <a:off x="-2079" y="1"/>
            <a:ext cx="12194077" cy="570155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/>
          </a:p>
        </p:txBody>
      </p:sp>
      <p:sp>
        <p:nvSpPr>
          <p:cNvPr id="5" name="Freeform 4">
            <a:extLst>
              <a:ext uri="{FF2B5EF4-FFF2-40B4-BE49-F238E27FC236}">
                <a16:creationId xmlns:a16="http://schemas.microsoft.com/office/drawing/2014/main" id="{B3517E79-0618-10A9-D75B-272D2CBA5C26}"/>
              </a:ext>
            </a:extLst>
          </p:cNvPr>
          <p:cNvSpPr/>
          <p:nvPr userDrawn="1"/>
        </p:nvSpPr>
        <p:spPr>
          <a:xfrm>
            <a:off x="-2078" y="3282667"/>
            <a:ext cx="12194077" cy="2533360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26314C4B-6720-57CA-FA27-2650BC5FA49E}"/>
              </a:ext>
            </a:extLst>
          </p:cNvPr>
          <p:cNvSpPr/>
          <p:nvPr userDrawn="1"/>
        </p:nvSpPr>
        <p:spPr>
          <a:xfrm>
            <a:off x="0" y="3449036"/>
            <a:ext cx="12194077" cy="2533360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B972077-7097-BF9E-17FF-DBEBE33B857F}"/>
              </a:ext>
            </a:extLst>
          </p:cNvPr>
          <p:cNvSpPr txBox="1"/>
          <p:nvPr userDrawn="1"/>
        </p:nvSpPr>
        <p:spPr>
          <a:xfrm>
            <a:off x="-2080" y="862367"/>
            <a:ext cx="121940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Poppins Medium" pitchFamily="2" charset="77"/>
                <a:ea typeface="+mn-ea"/>
                <a:cs typeface="Poppins Medium" pitchFamily="2" charset="77"/>
              </a:rPr>
              <a:t>Thank you!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90E9A7B5-DE39-7873-ACEE-B5948F814F1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74375" y="4788664"/>
            <a:ext cx="2714314" cy="776925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8B3F2530-C44E-DCD0-4723-68CCFA1A43DE}"/>
              </a:ext>
            </a:extLst>
          </p:cNvPr>
          <p:cNvGrpSpPr/>
          <p:nvPr userDrawn="1"/>
        </p:nvGrpSpPr>
        <p:grpSpPr>
          <a:xfrm>
            <a:off x="985573" y="2444467"/>
            <a:ext cx="10121337" cy="2233323"/>
            <a:chOff x="699194" y="2444467"/>
            <a:chExt cx="10121337" cy="2233323"/>
          </a:xfrm>
        </p:grpSpPr>
        <p:pic>
          <p:nvPicPr>
            <p:cNvPr id="11" name="Picture 10" descr="Smiling baby walking with help">
              <a:extLst>
                <a:ext uri="{FF2B5EF4-FFF2-40B4-BE49-F238E27FC236}">
                  <a16:creationId xmlns:a16="http://schemas.microsoft.com/office/drawing/2014/main" id="{3E035CE5-BE85-A5BF-6CAA-62484F4590C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6636" r="16636"/>
            <a:stretch/>
          </p:blipFill>
          <p:spPr bwMode="auto">
            <a:xfrm>
              <a:off x="699194" y="2848990"/>
              <a:ext cx="1830479" cy="1828800"/>
            </a:xfrm>
            <a:prstGeom prst="ellipse">
              <a:avLst/>
            </a:prstGeom>
            <a:ln w="152400"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11" descr="A picture containing person&#10;&#10;Description automatically generated">
              <a:extLst>
                <a:ext uri="{FF2B5EF4-FFF2-40B4-BE49-F238E27FC236}">
                  <a16:creationId xmlns:a16="http://schemas.microsoft.com/office/drawing/2014/main" id="{BB60CBA1-AEB0-CB6D-1F11-6EB5BD768A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9210" t="12271" r="36969" b="45380"/>
            <a:stretch/>
          </p:blipFill>
          <p:spPr>
            <a:xfrm>
              <a:off x="4895019" y="2648063"/>
              <a:ext cx="1828800" cy="1828800"/>
            </a:xfrm>
            <a:prstGeom prst="ellipse">
              <a:avLst/>
            </a:prstGeom>
            <a:ln w="152400">
              <a:solidFill>
                <a:schemeClr val="bg1"/>
              </a:solidFill>
            </a:ln>
          </p:spPr>
        </p:pic>
        <p:pic>
          <p:nvPicPr>
            <p:cNvPr id="15" name="Picture Placeholder 6" descr="A person holding a baby&#10;&#10;Description automatically generated with medium confidence">
              <a:extLst>
                <a:ext uri="{FF2B5EF4-FFF2-40B4-BE49-F238E27FC236}">
                  <a16:creationId xmlns:a16="http://schemas.microsoft.com/office/drawing/2014/main" id="{243E6E57-5262-D838-C2A8-72BA26C7674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21694" t="11247" r="23480" b="7526"/>
            <a:stretch/>
          </p:blipFill>
          <p:spPr>
            <a:xfrm>
              <a:off x="8991731" y="2444467"/>
              <a:ext cx="1828800" cy="1828800"/>
            </a:xfrm>
            <a:prstGeom prst="ellipse">
              <a:avLst/>
            </a:prstGeom>
            <a:ln w="152400">
              <a:solidFill>
                <a:schemeClr val="bg1"/>
              </a:solidFill>
            </a:ln>
          </p:spPr>
        </p:pic>
      </p:grp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DF76B3A9-6540-AB37-0BAC-1BA8CE5923D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45400" y="5719786"/>
            <a:ext cx="3732213" cy="377541"/>
          </a:xfrm>
        </p:spPr>
        <p:txBody>
          <a:bodyPr/>
          <a:lstStyle>
            <a:lvl1pPr algn="r">
              <a:defRPr b="1" i="0">
                <a:solidFill>
                  <a:schemeClr val="bg1"/>
                </a:solidFill>
                <a:latin typeface="Poppins SemiBold" pitchFamily="2" charset="77"/>
                <a:cs typeface="Poppins SemiBold" pitchFamily="2" charset="77"/>
              </a:defRPr>
            </a:lvl1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761A0599-F9F4-AAD7-2CB6-11EC71C93B7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45400" y="6158830"/>
            <a:ext cx="3732213" cy="327544"/>
          </a:xfrm>
        </p:spPr>
        <p:txBody>
          <a:bodyPr/>
          <a:lstStyle>
            <a:lvl1pPr algn="r">
              <a:defRPr sz="1400" b="0" i="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pPr lvl="0"/>
            <a:r>
              <a:rPr lang="en-US"/>
              <a:t>Email | Phone</a:t>
            </a:r>
          </a:p>
        </p:txBody>
      </p:sp>
    </p:spTree>
    <p:extLst>
      <p:ext uri="{BB962C8B-B14F-4D97-AF65-F5344CB8AC3E}">
        <p14:creationId xmlns:p14="http://schemas.microsoft.com/office/powerpoint/2010/main" val="3241074365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E28E1974-EC57-AFD1-E2D4-9AEBDFBA419E}"/>
              </a:ext>
            </a:extLst>
          </p:cNvPr>
          <p:cNvSpPr txBox="1"/>
          <p:nvPr userDrawn="1"/>
        </p:nvSpPr>
        <p:spPr>
          <a:xfrm>
            <a:off x="6627693" y="-2249038"/>
            <a:ext cx="45555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>
                <a:solidFill>
                  <a:srgbClr val="142D5B"/>
                </a:solidFill>
                <a:latin typeface="Poppins" pitchFamily="2" charset="77"/>
                <a:cs typeface="Poppins" pitchFamily="2" charset="77"/>
              </a:rPr>
              <a:t>Thank you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96FCBF7-981E-142E-65E8-21F2BC033B98}"/>
              </a:ext>
            </a:extLst>
          </p:cNvPr>
          <p:cNvSpPr/>
          <p:nvPr userDrawn="1"/>
        </p:nvSpPr>
        <p:spPr>
          <a:xfrm>
            <a:off x="0" y="5853953"/>
            <a:ext cx="12192000" cy="100404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369CDEA-D2D2-5B8D-BFCA-B69E8FEC2AAC}"/>
              </a:ext>
            </a:extLst>
          </p:cNvPr>
          <p:cNvSpPr/>
          <p:nvPr userDrawn="1"/>
        </p:nvSpPr>
        <p:spPr>
          <a:xfrm>
            <a:off x="-2079" y="1"/>
            <a:ext cx="12194077" cy="570155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/>
          </a:p>
        </p:txBody>
      </p:sp>
      <p:sp>
        <p:nvSpPr>
          <p:cNvPr id="5" name="Freeform 4">
            <a:extLst>
              <a:ext uri="{FF2B5EF4-FFF2-40B4-BE49-F238E27FC236}">
                <a16:creationId xmlns:a16="http://schemas.microsoft.com/office/drawing/2014/main" id="{B3517E79-0618-10A9-D75B-272D2CBA5C26}"/>
              </a:ext>
            </a:extLst>
          </p:cNvPr>
          <p:cNvSpPr/>
          <p:nvPr userDrawn="1"/>
        </p:nvSpPr>
        <p:spPr>
          <a:xfrm>
            <a:off x="-2078" y="3282667"/>
            <a:ext cx="12194077" cy="2533360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26314C4B-6720-57CA-FA27-2650BC5FA49E}"/>
              </a:ext>
            </a:extLst>
          </p:cNvPr>
          <p:cNvSpPr/>
          <p:nvPr userDrawn="1"/>
        </p:nvSpPr>
        <p:spPr>
          <a:xfrm>
            <a:off x="0" y="3449036"/>
            <a:ext cx="12194077" cy="2533360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B972077-7097-BF9E-17FF-DBEBE33B857F}"/>
              </a:ext>
            </a:extLst>
          </p:cNvPr>
          <p:cNvSpPr txBox="1"/>
          <p:nvPr userDrawn="1"/>
        </p:nvSpPr>
        <p:spPr>
          <a:xfrm>
            <a:off x="-2080" y="862367"/>
            <a:ext cx="121940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Poppins Medium" pitchFamily="2" charset="77"/>
                <a:ea typeface="+mn-ea"/>
                <a:cs typeface="Poppins Medium" pitchFamily="2" charset="77"/>
              </a:rPr>
              <a:t>Thank you!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90E9A7B5-DE39-7873-ACEE-B5948F814F1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27741" y="5607170"/>
            <a:ext cx="2714314" cy="776925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8B3F2530-C44E-DCD0-4723-68CCFA1A43DE}"/>
              </a:ext>
            </a:extLst>
          </p:cNvPr>
          <p:cNvGrpSpPr/>
          <p:nvPr userDrawn="1"/>
        </p:nvGrpSpPr>
        <p:grpSpPr>
          <a:xfrm>
            <a:off x="985573" y="2444467"/>
            <a:ext cx="10121337" cy="2233323"/>
            <a:chOff x="699194" y="2444467"/>
            <a:chExt cx="10121337" cy="2233323"/>
          </a:xfrm>
        </p:grpSpPr>
        <p:pic>
          <p:nvPicPr>
            <p:cNvPr id="11" name="Picture 10" descr="Smiling baby walking with help">
              <a:extLst>
                <a:ext uri="{FF2B5EF4-FFF2-40B4-BE49-F238E27FC236}">
                  <a16:creationId xmlns:a16="http://schemas.microsoft.com/office/drawing/2014/main" id="{3E035CE5-BE85-A5BF-6CAA-62484F4590C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6636" r="16636"/>
            <a:stretch/>
          </p:blipFill>
          <p:spPr bwMode="auto">
            <a:xfrm>
              <a:off x="699194" y="2848990"/>
              <a:ext cx="1830479" cy="1828800"/>
            </a:xfrm>
            <a:prstGeom prst="ellipse">
              <a:avLst/>
            </a:prstGeom>
            <a:ln w="152400"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11" descr="A picture containing person&#10;&#10;Description automatically generated">
              <a:extLst>
                <a:ext uri="{FF2B5EF4-FFF2-40B4-BE49-F238E27FC236}">
                  <a16:creationId xmlns:a16="http://schemas.microsoft.com/office/drawing/2014/main" id="{BB60CBA1-AEB0-CB6D-1F11-6EB5BD768A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9210" t="12271" r="36969" b="45380"/>
            <a:stretch/>
          </p:blipFill>
          <p:spPr>
            <a:xfrm>
              <a:off x="4895019" y="2648063"/>
              <a:ext cx="1828800" cy="1828800"/>
            </a:xfrm>
            <a:prstGeom prst="ellipse">
              <a:avLst/>
            </a:prstGeom>
            <a:ln w="152400">
              <a:solidFill>
                <a:schemeClr val="bg1"/>
              </a:solidFill>
            </a:ln>
          </p:spPr>
        </p:pic>
        <p:pic>
          <p:nvPicPr>
            <p:cNvPr id="15" name="Picture Placeholder 6" descr="A person holding a baby&#10;&#10;Description automatically generated with medium confidence">
              <a:extLst>
                <a:ext uri="{FF2B5EF4-FFF2-40B4-BE49-F238E27FC236}">
                  <a16:creationId xmlns:a16="http://schemas.microsoft.com/office/drawing/2014/main" id="{243E6E57-5262-D838-C2A8-72BA26C7674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21694" t="11247" r="23480" b="7526"/>
            <a:stretch/>
          </p:blipFill>
          <p:spPr>
            <a:xfrm>
              <a:off x="8991731" y="2444467"/>
              <a:ext cx="1828800" cy="1828800"/>
            </a:xfrm>
            <a:prstGeom prst="ellipse">
              <a:avLst/>
            </a:prstGeom>
            <a:ln w="152400">
              <a:solidFill>
                <a:schemeClr val="bg1"/>
              </a:solidFill>
            </a:ln>
          </p:spPr>
        </p:pic>
      </p:grp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DF76B3A9-6540-AB37-0BAC-1BA8CE5923D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49945" y="5719786"/>
            <a:ext cx="3732213" cy="377541"/>
          </a:xfrm>
        </p:spPr>
        <p:txBody>
          <a:bodyPr/>
          <a:lstStyle>
            <a:lvl1pPr algn="l">
              <a:defRPr b="1" i="0">
                <a:solidFill>
                  <a:schemeClr val="bg1"/>
                </a:solidFill>
                <a:latin typeface="Poppins SemiBold" pitchFamily="2" charset="77"/>
                <a:cs typeface="Poppins SemiBold" pitchFamily="2" charset="77"/>
              </a:defRPr>
            </a:lvl1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761A0599-F9F4-AAD7-2CB6-11EC71C93B7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49945" y="6158830"/>
            <a:ext cx="3732213" cy="327544"/>
          </a:xfrm>
        </p:spPr>
        <p:txBody>
          <a:bodyPr/>
          <a:lstStyle>
            <a:lvl1pPr algn="l">
              <a:defRPr sz="1400" b="0" i="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pPr lvl="0"/>
            <a:r>
              <a:rPr lang="en-US"/>
              <a:t>Email | Phone</a:t>
            </a:r>
          </a:p>
        </p:txBody>
      </p:sp>
    </p:spTree>
    <p:extLst>
      <p:ext uri="{BB962C8B-B14F-4D97-AF65-F5344CB8AC3E}">
        <p14:creationId xmlns:p14="http://schemas.microsoft.com/office/powerpoint/2010/main" val="1632195707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SA M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31FB1B3-2CFE-6AC0-512E-8C432732C218}"/>
              </a:ext>
            </a:extLst>
          </p:cNvPr>
          <p:cNvSpPr/>
          <p:nvPr userDrawn="1"/>
        </p:nvSpPr>
        <p:spPr>
          <a:xfrm>
            <a:off x="0" y="-11383"/>
            <a:ext cx="12192000" cy="6858000"/>
          </a:xfrm>
          <a:prstGeom prst="rect">
            <a:avLst/>
          </a:prstGeom>
          <a:gradFill>
            <a:gsLst>
              <a:gs pos="89000">
                <a:schemeClr val="bg1"/>
              </a:gs>
              <a:gs pos="4000">
                <a:schemeClr val="bg1"/>
              </a:gs>
              <a:gs pos="72000">
                <a:schemeClr val="bg2"/>
              </a:gs>
              <a:gs pos="25000">
                <a:schemeClr val="bg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57D452D-13A8-E8B6-BE2F-33D8EEB844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alphaModFix amt="8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4665" t="33383" r="10098" b="17693"/>
          <a:stretch>
            <a:fillRect/>
          </a:stretch>
        </p:blipFill>
        <p:spPr>
          <a:xfrm>
            <a:off x="480722" y="645506"/>
            <a:ext cx="6743700" cy="5580248"/>
          </a:xfrm>
          <a:prstGeom prst="rect">
            <a:avLst/>
          </a:prstGeom>
          <a:effectLst>
            <a:outerShdw blurRad="317500" dist="38100" dir="2700000" algn="tl" rotWithShape="0">
              <a:schemeClr val="bg2"/>
            </a:outerShdw>
          </a:effec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2BAA0C4E-B63F-35AC-3F4D-A841ADFC0D7E}"/>
              </a:ext>
            </a:extLst>
          </p:cNvPr>
          <p:cNvSpPr/>
          <p:nvPr userDrawn="1"/>
        </p:nvSpPr>
        <p:spPr>
          <a:xfrm flipV="1">
            <a:off x="0" y="11383"/>
            <a:ext cx="8129709" cy="1554481"/>
          </a:xfrm>
          <a:prstGeom prst="rect">
            <a:avLst/>
          </a:prstGeom>
          <a:gradFill>
            <a:gsLst>
              <a:gs pos="74000">
                <a:schemeClr val="bg1"/>
              </a:gs>
              <a:gs pos="38000">
                <a:schemeClr val="bg1">
                  <a:alpha val="89281"/>
                </a:schemeClr>
              </a:gs>
              <a:gs pos="8000">
                <a:srgbClr val="E7F2F5">
                  <a:alpha val="1986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324C3898-2680-AA93-617B-7AFFB1475BA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49E56A6-9EAD-7C93-8076-685FCC20925C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8C40F7E-2BE0-6383-112F-1959B9E3AC3B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97CC339-F5FF-7FE4-EEB5-937F847F7BA2}"/>
              </a:ext>
            </a:extLst>
          </p:cNvPr>
          <p:cNvSpPr/>
          <p:nvPr userDrawn="1"/>
        </p:nvSpPr>
        <p:spPr>
          <a:xfrm>
            <a:off x="-1" y="5303519"/>
            <a:ext cx="8129709" cy="1554481"/>
          </a:xfrm>
          <a:prstGeom prst="rect">
            <a:avLst/>
          </a:prstGeom>
          <a:gradFill>
            <a:gsLst>
              <a:gs pos="74000">
                <a:schemeClr val="bg1"/>
              </a:gs>
              <a:gs pos="38000">
                <a:schemeClr val="bg1">
                  <a:alpha val="89281"/>
                </a:schemeClr>
              </a:gs>
              <a:gs pos="8000">
                <a:srgbClr val="E7F2F5">
                  <a:alpha val="1986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99CF575B-0C7F-35E3-A741-175639D14D95}"/>
              </a:ext>
            </a:extLst>
          </p:cNvPr>
          <p:cNvSpPr/>
          <p:nvPr userDrawn="1"/>
        </p:nvSpPr>
        <p:spPr>
          <a:xfrm rot="10800000" flipV="1">
            <a:off x="8052050" y="-6528"/>
            <a:ext cx="4144159" cy="6864528"/>
          </a:xfrm>
          <a:custGeom>
            <a:avLst/>
            <a:gdLst>
              <a:gd name="connsiteX0" fmla="*/ 0 w 4380261"/>
              <a:gd name="connsiteY0" fmla="*/ 0 h 4605068"/>
              <a:gd name="connsiteX1" fmla="*/ 3785286 w 4380261"/>
              <a:gd name="connsiteY1" fmla="*/ 0 h 4605068"/>
              <a:gd name="connsiteX2" fmla="*/ 3859879 w 4380261"/>
              <a:gd name="connsiteY2" fmla="*/ 164996 h 4605068"/>
              <a:gd name="connsiteX3" fmla="*/ 4380261 w 4380261"/>
              <a:gd name="connsiteY3" fmla="*/ 2742540 h 4605068"/>
              <a:gd name="connsiteX4" fmla="*/ 4171786 w 4380261"/>
              <a:gd name="connsiteY4" fmla="*/ 4397457 h 4605068"/>
              <a:gd name="connsiteX5" fmla="*/ 4112831 w 4380261"/>
              <a:gd name="connsiteY5" fmla="*/ 4605068 h 4605068"/>
              <a:gd name="connsiteX6" fmla="*/ 0 w 4380261"/>
              <a:gd name="connsiteY6" fmla="*/ 4605068 h 4605068"/>
              <a:gd name="connsiteX7" fmla="*/ 0 w 4380261"/>
              <a:gd name="connsiteY7" fmla="*/ 0 h 4605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380261" h="4605068">
                <a:moveTo>
                  <a:pt x="0" y="0"/>
                </a:moveTo>
                <a:lnTo>
                  <a:pt x="3785286" y="0"/>
                </a:lnTo>
                <a:lnTo>
                  <a:pt x="3859879" y="164996"/>
                </a:lnTo>
                <a:cubicBezTo>
                  <a:pt x="4194966" y="957230"/>
                  <a:pt x="4380261" y="1828246"/>
                  <a:pt x="4380261" y="2742540"/>
                </a:cubicBezTo>
                <a:cubicBezTo>
                  <a:pt x="4380261" y="3313974"/>
                  <a:pt x="4307880" y="3868503"/>
                  <a:pt x="4171786" y="4397457"/>
                </a:cubicBezTo>
                <a:lnTo>
                  <a:pt x="4112831" y="4605068"/>
                </a:lnTo>
                <a:lnTo>
                  <a:pt x="0" y="4605068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endParaRPr lang="en-US" sz="1200">
              <a:solidFill>
                <a:srgbClr val="000000"/>
              </a:solidFill>
              <a:ea typeface="Calibri"/>
              <a:cs typeface="Calibri"/>
            </a:endParaRPr>
          </a:p>
        </p:txBody>
      </p:sp>
      <p:sp>
        <p:nvSpPr>
          <p:cNvPr id="5" name="Title 6">
            <a:extLst>
              <a:ext uri="{FF2B5EF4-FFF2-40B4-BE49-F238E27FC236}">
                <a16:creationId xmlns:a16="http://schemas.microsoft.com/office/drawing/2014/main" id="{4D838B18-B7A5-BBD5-A43C-E44E5C1C10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908"/>
            <a:ext cx="12192000" cy="1165197"/>
          </a:xfrm>
        </p:spPr>
        <p:txBody>
          <a:bodyPr>
            <a:normAutofit/>
          </a:bodyPr>
          <a:lstStyle>
            <a:lvl1pPr algn="ctr">
              <a:defRPr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DAA1EC47-D169-ED9F-E78F-383E695BE5E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417811" y="1554480"/>
            <a:ext cx="3774187" cy="4937760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16981666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324C3898-2680-AA93-617B-7AFFB1475BA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5"/>
            <a:ext cx="822960" cy="23555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49E56A6-9EAD-7C93-8076-685FCC20925C}"/>
              </a:ext>
            </a:extLst>
          </p:cNvPr>
          <p:cNvSpPr txBox="1"/>
          <p:nvPr userDrawn="1"/>
        </p:nvSpPr>
        <p:spPr>
          <a:xfrm>
            <a:off x="365761" y="6487387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264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8C40F7E-2BE0-6383-112F-1959B9E3AC3B}"/>
              </a:ext>
            </a:extLst>
          </p:cNvPr>
          <p:cNvSpPr txBox="1">
            <a:spLocks/>
          </p:cNvSpPr>
          <p:nvPr userDrawn="1"/>
        </p:nvSpPr>
        <p:spPr>
          <a:xfrm>
            <a:off x="5" y="6486147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2BCD9468-E7AB-73F2-A084-3759A9BA82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21620"/>
            <a:ext cx="12192000" cy="688725"/>
          </a:xfrm>
        </p:spPr>
        <p:txBody>
          <a:bodyPr>
            <a:normAutofit/>
          </a:bodyPr>
          <a:lstStyle>
            <a:lvl1pPr algn="ctr">
              <a:defRPr sz="3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228704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744405-14ED-34EE-19F8-894787626A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76B76EB-25FE-E8A5-4445-3BE04F5E92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3EB74A-D6E1-AB35-9E98-434B137EB4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A033C-80A3-DF46-9A62-8ECF1360673D}" type="datetimeFigureOut">
              <a:rPr lang="en-US" smtClean="0"/>
              <a:t>9/8/25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C96003-11C7-C914-E6CA-77595299FA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871F3B-2E75-E097-3AFA-42ABF95CBC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A7246-886F-8D41-97C0-051FA9785F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87517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D16059B-E355-F0B5-F373-3861A5B32AB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809F69A-3E03-EA86-04D3-DBBDBAEE1E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013F51-6327-C212-CF4D-E3F86FB615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A033C-80A3-DF46-9A62-8ECF1360673D}" type="datetimeFigureOut">
              <a:rPr lang="en-US" smtClean="0"/>
              <a:t>9/8/25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8146B4-AE4C-7681-CAE0-8711872E8E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75EF74-85A7-453B-059D-7287C46131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A7246-886F-8D41-97C0-051FA9785F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90099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Logo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50217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erson holding a baby&#10;&#10;AI-generated content may be incorrect.">
            <a:extLst>
              <a:ext uri="{FF2B5EF4-FFF2-40B4-BE49-F238E27FC236}">
                <a16:creationId xmlns:a16="http://schemas.microsoft.com/office/drawing/2014/main" id="{50819966-90CF-08E5-8D0F-D64B7E3D7C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</a:blip>
          <a:srcRect l="6935" t="10565" r="11697"/>
          <a:stretch/>
        </p:blipFill>
        <p:spPr>
          <a:xfrm>
            <a:off x="0" y="0"/>
            <a:ext cx="12192000" cy="6774871"/>
          </a:xfrm>
          <a:prstGeom prst="rect">
            <a:avLst/>
          </a:prstGeom>
        </p:spPr>
      </p:pic>
      <p:sp>
        <p:nvSpPr>
          <p:cNvPr id="14" name="Freeform 13">
            <a:extLst>
              <a:ext uri="{FF2B5EF4-FFF2-40B4-BE49-F238E27FC236}">
                <a16:creationId xmlns:a16="http://schemas.microsoft.com/office/drawing/2014/main" id="{AC6DDEFD-AF21-EB3C-F1E7-D2A90A3EBEA1}"/>
              </a:ext>
            </a:extLst>
          </p:cNvPr>
          <p:cNvSpPr/>
          <p:nvPr userDrawn="1"/>
        </p:nvSpPr>
        <p:spPr>
          <a:xfrm>
            <a:off x="8683560" y="-622169"/>
            <a:ext cx="3508441" cy="3091068"/>
          </a:xfrm>
          <a:custGeom>
            <a:avLst/>
            <a:gdLst>
              <a:gd name="connsiteX0" fmla="*/ 334740 w 3508441"/>
              <a:gd name="connsiteY0" fmla="*/ 0 h 3091068"/>
              <a:gd name="connsiteX1" fmla="*/ 3508441 w 3508441"/>
              <a:gd name="connsiteY1" fmla="*/ 0 h 3091068"/>
              <a:gd name="connsiteX2" fmla="*/ 3508441 w 3508441"/>
              <a:gd name="connsiteY2" fmla="*/ 2381868 h 3091068"/>
              <a:gd name="connsiteX3" fmla="*/ 3392960 w 3508441"/>
              <a:gd name="connsiteY3" fmla="*/ 2508928 h 3091068"/>
              <a:gd name="connsiteX4" fmla="*/ 1987550 w 3508441"/>
              <a:gd name="connsiteY4" fmla="*/ 3091068 h 3091068"/>
              <a:gd name="connsiteX5" fmla="*/ 0 w 3508441"/>
              <a:gd name="connsiteY5" fmla="*/ 1103518 h 3091068"/>
              <a:gd name="connsiteX6" fmla="*/ 239886 w 3508441"/>
              <a:gd name="connsiteY6" fmla="*/ 156133 h 3091068"/>
              <a:gd name="connsiteX7" fmla="*/ 334740 w 3508441"/>
              <a:gd name="connsiteY7" fmla="*/ 0 h 3091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08441" h="3091068">
                <a:moveTo>
                  <a:pt x="334740" y="0"/>
                </a:moveTo>
                <a:lnTo>
                  <a:pt x="3508441" y="0"/>
                </a:lnTo>
                <a:lnTo>
                  <a:pt x="3508441" y="2381868"/>
                </a:lnTo>
                <a:lnTo>
                  <a:pt x="3392960" y="2508928"/>
                </a:lnTo>
                <a:cubicBezTo>
                  <a:pt x="3033285" y="2868604"/>
                  <a:pt x="2536397" y="3091068"/>
                  <a:pt x="1987550" y="3091068"/>
                </a:cubicBezTo>
                <a:cubicBezTo>
                  <a:pt x="889856" y="3091068"/>
                  <a:pt x="0" y="2201212"/>
                  <a:pt x="0" y="1103518"/>
                </a:cubicBezTo>
                <a:cubicBezTo>
                  <a:pt x="0" y="760489"/>
                  <a:pt x="86900" y="437756"/>
                  <a:pt x="239886" y="156133"/>
                </a:cubicBezTo>
                <a:lnTo>
                  <a:pt x="334740" y="0"/>
                </a:lnTo>
                <a:close/>
              </a:path>
            </a:pathLst>
          </a:custGeom>
          <a:solidFill>
            <a:srgbClr val="D6E1F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2" name="Picture 1" descr="A black and white background&#10;&#10;Description automatically generated">
            <a:extLst>
              <a:ext uri="{FF2B5EF4-FFF2-40B4-BE49-F238E27FC236}">
                <a16:creationId xmlns:a16="http://schemas.microsoft.com/office/drawing/2014/main" id="{6B9DAB0B-6AAE-2A1E-ADEF-4A97C66EEEA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493008"/>
            <a:ext cx="12216984" cy="3365292"/>
          </a:xfrm>
          <a:prstGeom prst="rect">
            <a:avLst/>
          </a:prstGeom>
        </p:spPr>
      </p:pic>
      <p:pic>
        <p:nvPicPr>
          <p:cNvPr id="3" name="Picture 2" descr="A black and white background&#10;&#10;Description automatically generated">
            <a:extLst>
              <a:ext uri="{FF2B5EF4-FFF2-40B4-BE49-F238E27FC236}">
                <a16:creationId xmlns:a16="http://schemas.microsoft.com/office/drawing/2014/main" id="{8858E612-F71E-4F98-58B9-A1411B79A79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361" y="3492708"/>
            <a:ext cx="12216984" cy="3365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6356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erson holding a baby&#10;&#10;AI-generated content may be incorrect.">
            <a:extLst>
              <a:ext uri="{FF2B5EF4-FFF2-40B4-BE49-F238E27FC236}">
                <a16:creationId xmlns:a16="http://schemas.microsoft.com/office/drawing/2014/main" id="{50819966-90CF-08E5-8D0F-D64B7E3D7C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</a:blip>
          <a:srcRect l="6935" t="10565" r="11697"/>
          <a:stretch/>
        </p:blipFill>
        <p:spPr>
          <a:xfrm>
            <a:off x="0" y="0"/>
            <a:ext cx="12192000" cy="6774871"/>
          </a:xfrm>
          <a:prstGeom prst="rect">
            <a:avLst/>
          </a:prstGeom>
        </p:spPr>
      </p:pic>
      <p:sp>
        <p:nvSpPr>
          <p:cNvPr id="14" name="Freeform 13">
            <a:extLst>
              <a:ext uri="{FF2B5EF4-FFF2-40B4-BE49-F238E27FC236}">
                <a16:creationId xmlns:a16="http://schemas.microsoft.com/office/drawing/2014/main" id="{AC6DDEFD-AF21-EB3C-F1E7-D2A90A3EBEA1}"/>
              </a:ext>
            </a:extLst>
          </p:cNvPr>
          <p:cNvSpPr/>
          <p:nvPr userDrawn="1"/>
        </p:nvSpPr>
        <p:spPr>
          <a:xfrm>
            <a:off x="9042603" y="-607086"/>
            <a:ext cx="3508441" cy="3091068"/>
          </a:xfrm>
          <a:custGeom>
            <a:avLst/>
            <a:gdLst>
              <a:gd name="connsiteX0" fmla="*/ 334740 w 3508441"/>
              <a:gd name="connsiteY0" fmla="*/ 0 h 3091068"/>
              <a:gd name="connsiteX1" fmla="*/ 3508441 w 3508441"/>
              <a:gd name="connsiteY1" fmla="*/ 0 h 3091068"/>
              <a:gd name="connsiteX2" fmla="*/ 3508441 w 3508441"/>
              <a:gd name="connsiteY2" fmla="*/ 2381868 h 3091068"/>
              <a:gd name="connsiteX3" fmla="*/ 3392960 w 3508441"/>
              <a:gd name="connsiteY3" fmla="*/ 2508928 h 3091068"/>
              <a:gd name="connsiteX4" fmla="*/ 1987550 w 3508441"/>
              <a:gd name="connsiteY4" fmla="*/ 3091068 h 3091068"/>
              <a:gd name="connsiteX5" fmla="*/ 0 w 3508441"/>
              <a:gd name="connsiteY5" fmla="*/ 1103518 h 3091068"/>
              <a:gd name="connsiteX6" fmla="*/ 239886 w 3508441"/>
              <a:gd name="connsiteY6" fmla="*/ 156133 h 3091068"/>
              <a:gd name="connsiteX7" fmla="*/ 334740 w 3508441"/>
              <a:gd name="connsiteY7" fmla="*/ 0 h 3091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08441" h="3091068">
                <a:moveTo>
                  <a:pt x="334740" y="0"/>
                </a:moveTo>
                <a:lnTo>
                  <a:pt x="3508441" y="0"/>
                </a:lnTo>
                <a:lnTo>
                  <a:pt x="3508441" y="2381868"/>
                </a:lnTo>
                <a:lnTo>
                  <a:pt x="3392960" y="2508928"/>
                </a:lnTo>
                <a:cubicBezTo>
                  <a:pt x="3033285" y="2868604"/>
                  <a:pt x="2536397" y="3091068"/>
                  <a:pt x="1987550" y="3091068"/>
                </a:cubicBezTo>
                <a:cubicBezTo>
                  <a:pt x="889856" y="3091068"/>
                  <a:pt x="0" y="2201212"/>
                  <a:pt x="0" y="1103518"/>
                </a:cubicBezTo>
                <a:cubicBezTo>
                  <a:pt x="0" y="760489"/>
                  <a:pt x="86900" y="437756"/>
                  <a:pt x="239886" y="156133"/>
                </a:cubicBezTo>
                <a:lnTo>
                  <a:pt x="334740" y="0"/>
                </a:lnTo>
                <a:close/>
              </a:path>
            </a:pathLst>
          </a:custGeom>
          <a:solidFill>
            <a:srgbClr val="1140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CE627B8C-1FF0-0FF6-EAD6-1753F213A9C1}"/>
              </a:ext>
            </a:extLst>
          </p:cNvPr>
          <p:cNvSpPr/>
          <p:nvPr userDrawn="1"/>
        </p:nvSpPr>
        <p:spPr>
          <a:xfrm>
            <a:off x="0" y="4111190"/>
            <a:ext cx="12220575" cy="2737285"/>
          </a:xfrm>
          <a:custGeom>
            <a:avLst/>
            <a:gdLst>
              <a:gd name="connsiteX0" fmla="*/ 438912 w 12893040"/>
              <a:gd name="connsiteY0" fmla="*/ 228600 h 3392424"/>
              <a:gd name="connsiteX1" fmla="*/ 2706624 w 12893040"/>
              <a:gd name="connsiteY1" fmla="*/ 91440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9" fmla="*/ 438912 w 12893040"/>
              <a:gd name="connsiteY9" fmla="*/ 228600 h 3392424"/>
              <a:gd name="connsiteX0" fmla="*/ 0 w 12893040"/>
              <a:gd name="connsiteY0" fmla="*/ 301752 h 3392424"/>
              <a:gd name="connsiteX1" fmla="*/ 2706624 w 12893040"/>
              <a:gd name="connsiteY1" fmla="*/ 91440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0" fmla="*/ 0 w 12893040"/>
              <a:gd name="connsiteY0" fmla="*/ 301752 h 3392424"/>
              <a:gd name="connsiteX1" fmla="*/ 2212848 w 12893040"/>
              <a:gd name="connsiteY1" fmla="*/ 9144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0" fmla="*/ 0 w 12893040"/>
              <a:gd name="connsiteY0" fmla="*/ 370817 h 3461489"/>
              <a:gd name="connsiteX1" fmla="*/ 2212848 w 12893040"/>
              <a:gd name="connsiteY1" fmla="*/ 78209 h 3461489"/>
              <a:gd name="connsiteX2" fmla="*/ 9171432 w 12893040"/>
              <a:gd name="connsiteY2" fmla="*/ 571985 h 3461489"/>
              <a:gd name="connsiteX3" fmla="*/ 12810744 w 12893040"/>
              <a:gd name="connsiteY3" fmla="*/ 69065 h 3461489"/>
              <a:gd name="connsiteX4" fmla="*/ 12810744 w 12893040"/>
              <a:gd name="connsiteY4" fmla="*/ 3123161 h 3461489"/>
              <a:gd name="connsiteX5" fmla="*/ 12893040 w 12893040"/>
              <a:gd name="connsiteY5" fmla="*/ 3114017 h 3461489"/>
              <a:gd name="connsiteX6" fmla="*/ 0 w 12893040"/>
              <a:gd name="connsiteY6" fmla="*/ 3114017 h 3461489"/>
              <a:gd name="connsiteX7" fmla="*/ 0 w 12893040"/>
              <a:gd name="connsiteY7" fmla="*/ 3461489 h 3461489"/>
              <a:gd name="connsiteX8" fmla="*/ 0 w 12893040"/>
              <a:gd name="connsiteY8" fmla="*/ 370817 h 3461489"/>
              <a:gd name="connsiteX0" fmla="*/ 0 w 12893040"/>
              <a:gd name="connsiteY0" fmla="*/ 762149 h 3852821"/>
              <a:gd name="connsiteX1" fmla="*/ 3017520 w 12893040"/>
              <a:gd name="connsiteY1" fmla="*/ 3197 h 3852821"/>
              <a:gd name="connsiteX2" fmla="*/ 9171432 w 12893040"/>
              <a:gd name="connsiteY2" fmla="*/ 963317 h 3852821"/>
              <a:gd name="connsiteX3" fmla="*/ 12810744 w 12893040"/>
              <a:gd name="connsiteY3" fmla="*/ 460397 h 3852821"/>
              <a:gd name="connsiteX4" fmla="*/ 12810744 w 12893040"/>
              <a:gd name="connsiteY4" fmla="*/ 3514493 h 3852821"/>
              <a:gd name="connsiteX5" fmla="*/ 12893040 w 12893040"/>
              <a:gd name="connsiteY5" fmla="*/ 3505349 h 3852821"/>
              <a:gd name="connsiteX6" fmla="*/ 0 w 12893040"/>
              <a:gd name="connsiteY6" fmla="*/ 3505349 h 3852821"/>
              <a:gd name="connsiteX7" fmla="*/ 0 w 12893040"/>
              <a:gd name="connsiteY7" fmla="*/ 3852821 h 3852821"/>
              <a:gd name="connsiteX8" fmla="*/ 0 w 12893040"/>
              <a:gd name="connsiteY8" fmla="*/ 762149 h 3852821"/>
              <a:gd name="connsiteX0" fmla="*/ 1076923 w 13969963"/>
              <a:gd name="connsiteY0" fmla="*/ 762388 h 3514732"/>
              <a:gd name="connsiteX1" fmla="*/ 4094443 w 13969963"/>
              <a:gd name="connsiteY1" fmla="*/ 3436 h 3514732"/>
              <a:gd name="connsiteX2" fmla="*/ 10248355 w 13969963"/>
              <a:gd name="connsiteY2" fmla="*/ 963556 h 3514732"/>
              <a:gd name="connsiteX3" fmla="*/ 13887667 w 13969963"/>
              <a:gd name="connsiteY3" fmla="*/ 460636 h 3514732"/>
              <a:gd name="connsiteX4" fmla="*/ 13887667 w 13969963"/>
              <a:gd name="connsiteY4" fmla="*/ 3514732 h 3514732"/>
              <a:gd name="connsiteX5" fmla="*/ 13969963 w 13969963"/>
              <a:gd name="connsiteY5" fmla="*/ 3505588 h 3514732"/>
              <a:gd name="connsiteX6" fmla="*/ 1076923 w 13969963"/>
              <a:gd name="connsiteY6" fmla="*/ 3505588 h 3514732"/>
              <a:gd name="connsiteX7" fmla="*/ 1076923 w 13969963"/>
              <a:gd name="connsiteY7" fmla="*/ 762388 h 3514732"/>
              <a:gd name="connsiteX0" fmla="*/ 1076923 w 13969963"/>
              <a:gd name="connsiteY0" fmla="*/ 762388 h 3523876"/>
              <a:gd name="connsiteX1" fmla="*/ 4094443 w 13969963"/>
              <a:gd name="connsiteY1" fmla="*/ 3436 h 3523876"/>
              <a:gd name="connsiteX2" fmla="*/ 10248355 w 13969963"/>
              <a:gd name="connsiteY2" fmla="*/ 963556 h 3523876"/>
              <a:gd name="connsiteX3" fmla="*/ 13887667 w 13969963"/>
              <a:gd name="connsiteY3" fmla="*/ 460636 h 3523876"/>
              <a:gd name="connsiteX4" fmla="*/ 13887667 w 13969963"/>
              <a:gd name="connsiteY4" fmla="*/ 3514732 h 3523876"/>
              <a:gd name="connsiteX5" fmla="*/ 13969963 w 13969963"/>
              <a:gd name="connsiteY5" fmla="*/ 3505588 h 3523876"/>
              <a:gd name="connsiteX6" fmla="*/ 1076923 w 13969963"/>
              <a:gd name="connsiteY6" fmla="*/ 3523876 h 3523876"/>
              <a:gd name="connsiteX7" fmla="*/ 1076923 w 13969963"/>
              <a:gd name="connsiteY7" fmla="*/ 762388 h 3523876"/>
              <a:gd name="connsiteX0" fmla="*/ 234032 w 13127072"/>
              <a:gd name="connsiteY0" fmla="*/ 762388 h 3523876"/>
              <a:gd name="connsiteX1" fmla="*/ 3251552 w 13127072"/>
              <a:gd name="connsiteY1" fmla="*/ 3436 h 3523876"/>
              <a:gd name="connsiteX2" fmla="*/ 9405464 w 13127072"/>
              <a:gd name="connsiteY2" fmla="*/ 963556 h 3523876"/>
              <a:gd name="connsiteX3" fmla="*/ 13044776 w 13127072"/>
              <a:gd name="connsiteY3" fmla="*/ 460636 h 3523876"/>
              <a:gd name="connsiteX4" fmla="*/ 13044776 w 13127072"/>
              <a:gd name="connsiteY4" fmla="*/ 3514732 h 3523876"/>
              <a:gd name="connsiteX5" fmla="*/ 13127072 w 13127072"/>
              <a:gd name="connsiteY5" fmla="*/ 3505588 h 3523876"/>
              <a:gd name="connsiteX6" fmla="*/ 234032 w 13127072"/>
              <a:gd name="connsiteY6" fmla="*/ 3523876 h 3523876"/>
              <a:gd name="connsiteX7" fmla="*/ 234032 w 13127072"/>
              <a:gd name="connsiteY7" fmla="*/ 762388 h 3523876"/>
              <a:gd name="connsiteX0" fmla="*/ 41430 w 12934470"/>
              <a:gd name="connsiteY0" fmla="*/ 762388 h 3523876"/>
              <a:gd name="connsiteX1" fmla="*/ 3058950 w 12934470"/>
              <a:gd name="connsiteY1" fmla="*/ 3436 h 3523876"/>
              <a:gd name="connsiteX2" fmla="*/ 9212862 w 12934470"/>
              <a:gd name="connsiteY2" fmla="*/ 963556 h 3523876"/>
              <a:gd name="connsiteX3" fmla="*/ 12852174 w 12934470"/>
              <a:gd name="connsiteY3" fmla="*/ 460636 h 3523876"/>
              <a:gd name="connsiteX4" fmla="*/ 12852174 w 12934470"/>
              <a:gd name="connsiteY4" fmla="*/ 3514732 h 3523876"/>
              <a:gd name="connsiteX5" fmla="*/ 12934470 w 12934470"/>
              <a:gd name="connsiteY5" fmla="*/ 3505588 h 3523876"/>
              <a:gd name="connsiteX6" fmla="*/ 41430 w 12934470"/>
              <a:gd name="connsiteY6" fmla="*/ 3523876 h 3523876"/>
              <a:gd name="connsiteX7" fmla="*/ 41430 w 12934470"/>
              <a:gd name="connsiteY7" fmla="*/ 762388 h 3523876"/>
              <a:gd name="connsiteX0" fmla="*/ 41430 w 12934470"/>
              <a:gd name="connsiteY0" fmla="*/ 760525 h 3522013"/>
              <a:gd name="connsiteX1" fmla="*/ 3058950 w 12934470"/>
              <a:gd name="connsiteY1" fmla="*/ 1573 h 3522013"/>
              <a:gd name="connsiteX2" fmla="*/ 9212862 w 12934470"/>
              <a:gd name="connsiteY2" fmla="*/ 961693 h 3522013"/>
              <a:gd name="connsiteX3" fmla="*/ 12852174 w 12934470"/>
              <a:gd name="connsiteY3" fmla="*/ 458773 h 3522013"/>
              <a:gd name="connsiteX4" fmla="*/ 12852174 w 12934470"/>
              <a:gd name="connsiteY4" fmla="*/ 3512869 h 3522013"/>
              <a:gd name="connsiteX5" fmla="*/ 12934470 w 12934470"/>
              <a:gd name="connsiteY5" fmla="*/ 3503725 h 3522013"/>
              <a:gd name="connsiteX6" fmla="*/ 41430 w 12934470"/>
              <a:gd name="connsiteY6" fmla="*/ 3522013 h 3522013"/>
              <a:gd name="connsiteX7" fmla="*/ 41430 w 12934470"/>
              <a:gd name="connsiteY7" fmla="*/ 760525 h 3522013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52174 w 12934470"/>
              <a:gd name="connsiteY4" fmla="*/ 460768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52174 w 12934470"/>
              <a:gd name="connsiteY4" fmla="*/ 460768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847102 w 12934470"/>
              <a:gd name="connsiteY3" fmla="*/ 991120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847102 w 12934470"/>
              <a:gd name="connsiteY3" fmla="*/ 991120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43614"/>
              <a:gd name="connsiteY0" fmla="*/ 762520 h 3524008"/>
              <a:gd name="connsiteX1" fmla="*/ 3058950 w 12943614"/>
              <a:gd name="connsiteY1" fmla="*/ 3568 h 3524008"/>
              <a:gd name="connsiteX2" fmla="*/ 5930166 w 12943614"/>
              <a:gd name="connsiteY2" fmla="*/ 497345 h 3524008"/>
              <a:gd name="connsiteX3" fmla="*/ 8764806 w 12943614"/>
              <a:gd name="connsiteY3" fmla="*/ 917968 h 3524008"/>
              <a:gd name="connsiteX4" fmla="*/ 12943614 w 12943614"/>
              <a:gd name="connsiteY4" fmla="*/ 524776 h 3524008"/>
              <a:gd name="connsiteX5" fmla="*/ 12852174 w 12943614"/>
              <a:gd name="connsiteY5" fmla="*/ 3514864 h 3524008"/>
              <a:gd name="connsiteX6" fmla="*/ 12934470 w 12943614"/>
              <a:gd name="connsiteY6" fmla="*/ 3505720 h 3524008"/>
              <a:gd name="connsiteX7" fmla="*/ 41430 w 12943614"/>
              <a:gd name="connsiteY7" fmla="*/ 3524008 h 3524008"/>
              <a:gd name="connsiteX8" fmla="*/ 41430 w 12943614"/>
              <a:gd name="connsiteY8" fmla="*/ 762520 h 3524008"/>
              <a:gd name="connsiteX0" fmla="*/ 41430 w 12943614"/>
              <a:gd name="connsiteY0" fmla="*/ 762520 h 3524008"/>
              <a:gd name="connsiteX1" fmla="*/ 3058950 w 12943614"/>
              <a:gd name="connsiteY1" fmla="*/ 3568 h 3524008"/>
              <a:gd name="connsiteX2" fmla="*/ 5930166 w 12943614"/>
              <a:gd name="connsiteY2" fmla="*/ 497345 h 3524008"/>
              <a:gd name="connsiteX3" fmla="*/ 8764806 w 12943614"/>
              <a:gd name="connsiteY3" fmla="*/ 917968 h 3524008"/>
              <a:gd name="connsiteX4" fmla="*/ 12943614 w 12943614"/>
              <a:gd name="connsiteY4" fmla="*/ 524776 h 3524008"/>
              <a:gd name="connsiteX5" fmla="*/ 12852174 w 12943614"/>
              <a:gd name="connsiteY5" fmla="*/ 3514864 h 3524008"/>
              <a:gd name="connsiteX6" fmla="*/ 12934470 w 12943614"/>
              <a:gd name="connsiteY6" fmla="*/ 3505720 h 3524008"/>
              <a:gd name="connsiteX7" fmla="*/ 41430 w 12943614"/>
              <a:gd name="connsiteY7" fmla="*/ 3524008 h 3524008"/>
              <a:gd name="connsiteX8" fmla="*/ 41430 w 12943614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779022 w 12934470"/>
              <a:gd name="connsiteY4" fmla="*/ 54306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3035054"/>
              <a:gd name="connsiteY0" fmla="*/ 762520 h 3524008"/>
              <a:gd name="connsiteX1" fmla="*/ 3058950 w 13035054"/>
              <a:gd name="connsiteY1" fmla="*/ 3568 h 3524008"/>
              <a:gd name="connsiteX2" fmla="*/ 5930166 w 13035054"/>
              <a:gd name="connsiteY2" fmla="*/ 497345 h 3524008"/>
              <a:gd name="connsiteX3" fmla="*/ 8764806 w 13035054"/>
              <a:gd name="connsiteY3" fmla="*/ 917968 h 3524008"/>
              <a:gd name="connsiteX4" fmla="*/ 12779022 w 13035054"/>
              <a:gd name="connsiteY4" fmla="*/ 543064 h 3524008"/>
              <a:gd name="connsiteX5" fmla="*/ 13035054 w 13035054"/>
              <a:gd name="connsiteY5" fmla="*/ 3341128 h 3524008"/>
              <a:gd name="connsiteX6" fmla="*/ 12934470 w 13035054"/>
              <a:gd name="connsiteY6" fmla="*/ 3505720 h 3524008"/>
              <a:gd name="connsiteX7" fmla="*/ 41430 w 13035054"/>
              <a:gd name="connsiteY7" fmla="*/ 3524008 h 3524008"/>
              <a:gd name="connsiteX8" fmla="*/ 41430 w 13035054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779022 w 12934470"/>
              <a:gd name="connsiteY4" fmla="*/ 543064 h 3524008"/>
              <a:gd name="connsiteX5" fmla="*/ 12934470 w 12934470"/>
              <a:gd name="connsiteY5" fmla="*/ 3505720 h 3524008"/>
              <a:gd name="connsiteX6" fmla="*/ 41430 w 12934470"/>
              <a:gd name="connsiteY6" fmla="*/ 3524008 h 3524008"/>
              <a:gd name="connsiteX7" fmla="*/ 41430 w 12934470"/>
              <a:gd name="connsiteY7" fmla="*/ 762520 h 3524008"/>
              <a:gd name="connsiteX0" fmla="*/ 41430 w 12861318"/>
              <a:gd name="connsiteY0" fmla="*/ 762520 h 3524008"/>
              <a:gd name="connsiteX1" fmla="*/ 3058950 w 12861318"/>
              <a:gd name="connsiteY1" fmla="*/ 3568 h 3524008"/>
              <a:gd name="connsiteX2" fmla="*/ 5930166 w 12861318"/>
              <a:gd name="connsiteY2" fmla="*/ 497345 h 3524008"/>
              <a:gd name="connsiteX3" fmla="*/ 8764806 w 12861318"/>
              <a:gd name="connsiteY3" fmla="*/ 917968 h 3524008"/>
              <a:gd name="connsiteX4" fmla="*/ 12779022 w 12861318"/>
              <a:gd name="connsiteY4" fmla="*/ 543064 h 3524008"/>
              <a:gd name="connsiteX5" fmla="*/ 12861318 w 12861318"/>
              <a:gd name="connsiteY5" fmla="*/ 3514864 h 3524008"/>
              <a:gd name="connsiteX6" fmla="*/ 41430 w 12861318"/>
              <a:gd name="connsiteY6" fmla="*/ 3524008 h 3524008"/>
              <a:gd name="connsiteX7" fmla="*/ 41430 w 12861318"/>
              <a:gd name="connsiteY7" fmla="*/ 762520 h 3524008"/>
              <a:gd name="connsiteX0" fmla="*/ 41430 w 12861318"/>
              <a:gd name="connsiteY0" fmla="*/ 529462 h 3290950"/>
              <a:gd name="connsiteX1" fmla="*/ 2876070 w 12861318"/>
              <a:gd name="connsiteY1" fmla="*/ 8254 h 3290950"/>
              <a:gd name="connsiteX2" fmla="*/ 5930166 w 12861318"/>
              <a:gd name="connsiteY2" fmla="*/ 264287 h 3290950"/>
              <a:gd name="connsiteX3" fmla="*/ 8764806 w 12861318"/>
              <a:gd name="connsiteY3" fmla="*/ 684910 h 3290950"/>
              <a:gd name="connsiteX4" fmla="*/ 12779022 w 12861318"/>
              <a:gd name="connsiteY4" fmla="*/ 310006 h 3290950"/>
              <a:gd name="connsiteX5" fmla="*/ 12861318 w 12861318"/>
              <a:gd name="connsiteY5" fmla="*/ 3281806 h 3290950"/>
              <a:gd name="connsiteX6" fmla="*/ 41430 w 12861318"/>
              <a:gd name="connsiteY6" fmla="*/ 3290950 h 3290950"/>
              <a:gd name="connsiteX7" fmla="*/ 41430 w 12861318"/>
              <a:gd name="connsiteY7" fmla="*/ 529462 h 3290950"/>
              <a:gd name="connsiteX0" fmla="*/ 41430 w 12861318"/>
              <a:gd name="connsiteY0" fmla="*/ 529462 h 3290950"/>
              <a:gd name="connsiteX1" fmla="*/ 2967510 w 12861318"/>
              <a:gd name="connsiteY1" fmla="*/ 8254 h 3290950"/>
              <a:gd name="connsiteX2" fmla="*/ 5930166 w 12861318"/>
              <a:gd name="connsiteY2" fmla="*/ 264287 h 3290950"/>
              <a:gd name="connsiteX3" fmla="*/ 8764806 w 12861318"/>
              <a:gd name="connsiteY3" fmla="*/ 684910 h 3290950"/>
              <a:gd name="connsiteX4" fmla="*/ 12779022 w 12861318"/>
              <a:gd name="connsiteY4" fmla="*/ 310006 h 3290950"/>
              <a:gd name="connsiteX5" fmla="*/ 12861318 w 12861318"/>
              <a:gd name="connsiteY5" fmla="*/ 3281806 h 3290950"/>
              <a:gd name="connsiteX6" fmla="*/ 41430 w 12861318"/>
              <a:gd name="connsiteY6" fmla="*/ 3290950 h 3290950"/>
              <a:gd name="connsiteX7" fmla="*/ 41430 w 12861318"/>
              <a:gd name="connsiteY7" fmla="*/ 529462 h 3290950"/>
              <a:gd name="connsiteX0" fmla="*/ 41430 w 12861318"/>
              <a:gd name="connsiteY0" fmla="*/ 429868 h 3191356"/>
              <a:gd name="connsiteX1" fmla="*/ 2985798 w 12861318"/>
              <a:gd name="connsiteY1" fmla="*/ 18388 h 3191356"/>
              <a:gd name="connsiteX2" fmla="*/ 5930166 w 12861318"/>
              <a:gd name="connsiteY2" fmla="*/ 164693 h 3191356"/>
              <a:gd name="connsiteX3" fmla="*/ 8764806 w 12861318"/>
              <a:gd name="connsiteY3" fmla="*/ 585316 h 3191356"/>
              <a:gd name="connsiteX4" fmla="*/ 12779022 w 12861318"/>
              <a:gd name="connsiteY4" fmla="*/ 210412 h 3191356"/>
              <a:gd name="connsiteX5" fmla="*/ 12861318 w 12861318"/>
              <a:gd name="connsiteY5" fmla="*/ 3182212 h 3191356"/>
              <a:gd name="connsiteX6" fmla="*/ 41430 w 12861318"/>
              <a:gd name="connsiteY6" fmla="*/ 3191356 h 3191356"/>
              <a:gd name="connsiteX7" fmla="*/ 41430 w 12861318"/>
              <a:gd name="connsiteY7" fmla="*/ 429868 h 3191356"/>
              <a:gd name="connsiteX0" fmla="*/ 41430 w 12861318"/>
              <a:gd name="connsiteY0" fmla="*/ 415554 h 3177042"/>
              <a:gd name="connsiteX1" fmla="*/ 2985798 w 12861318"/>
              <a:gd name="connsiteY1" fmla="*/ 4074 h 3177042"/>
              <a:gd name="connsiteX2" fmla="*/ 5966742 w 12861318"/>
              <a:gd name="connsiteY2" fmla="*/ 250963 h 3177042"/>
              <a:gd name="connsiteX3" fmla="*/ 8764806 w 12861318"/>
              <a:gd name="connsiteY3" fmla="*/ 571002 h 3177042"/>
              <a:gd name="connsiteX4" fmla="*/ 12779022 w 12861318"/>
              <a:gd name="connsiteY4" fmla="*/ 196098 h 3177042"/>
              <a:gd name="connsiteX5" fmla="*/ 12861318 w 12861318"/>
              <a:gd name="connsiteY5" fmla="*/ 3167898 h 3177042"/>
              <a:gd name="connsiteX6" fmla="*/ 41430 w 12861318"/>
              <a:gd name="connsiteY6" fmla="*/ 3177042 h 3177042"/>
              <a:gd name="connsiteX7" fmla="*/ 41430 w 12861318"/>
              <a:gd name="connsiteY7" fmla="*/ 415554 h 3177042"/>
              <a:gd name="connsiteX0" fmla="*/ 41430 w 12861318"/>
              <a:gd name="connsiteY0" fmla="*/ 329931 h 3091419"/>
              <a:gd name="connsiteX1" fmla="*/ 2930934 w 12861318"/>
              <a:gd name="connsiteY1" fmla="*/ 9891 h 3091419"/>
              <a:gd name="connsiteX2" fmla="*/ 5966742 w 12861318"/>
              <a:gd name="connsiteY2" fmla="*/ 165340 h 3091419"/>
              <a:gd name="connsiteX3" fmla="*/ 8764806 w 12861318"/>
              <a:gd name="connsiteY3" fmla="*/ 485379 h 3091419"/>
              <a:gd name="connsiteX4" fmla="*/ 12779022 w 12861318"/>
              <a:gd name="connsiteY4" fmla="*/ 110475 h 3091419"/>
              <a:gd name="connsiteX5" fmla="*/ 12861318 w 12861318"/>
              <a:gd name="connsiteY5" fmla="*/ 3082275 h 3091419"/>
              <a:gd name="connsiteX6" fmla="*/ 41430 w 12861318"/>
              <a:gd name="connsiteY6" fmla="*/ 3091419 h 3091419"/>
              <a:gd name="connsiteX7" fmla="*/ 41430 w 12861318"/>
              <a:gd name="connsiteY7" fmla="*/ 329931 h 3091419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764806 w 12861318"/>
              <a:gd name="connsiteY3" fmla="*/ 476001 h 3082041"/>
              <a:gd name="connsiteX4" fmla="*/ 12779022 w 12861318"/>
              <a:gd name="connsiteY4" fmla="*/ 10109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801382 w 12861318"/>
              <a:gd name="connsiteY3" fmla="*/ 558297 h 3082041"/>
              <a:gd name="connsiteX4" fmla="*/ 12779022 w 12861318"/>
              <a:gd name="connsiteY4" fmla="*/ 10109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801382 w 12861318"/>
              <a:gd name="connsiteY3" fmla="*/ 558297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5600982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11449 h 3072937"/>
              <a:gd name="connsiteX1" fmla="*/ 2336574 w 12861318"/>
              <a:gd name="connsiteY1" fmla="*/ 553 h 3072937"/>
              <a:gd name="connsiteX2" fmla="*/ 5600982 w 12861318"/>
              <a:gd name="connsiteY2" fmla="*/ 256586 h 3072937"/>
              <a:gd name="connsiteX3" fmla="*/ 8938542 w 12861318"/>
              <a:gd name="connsiteY3" fmla="*/ 530905 h 3072937"/>
              <a:gd name="connsiteX4" fmla="*/ 12806454 w 12861318"/>
              <a:gd name="connsiteY4" fmla="*/ 46273 h 3072937"/>
              <a:gd name="connsiteX5" fmla="*/ 12861318 w 12861318"/>
              <a:gd name="connsiteY5" fmla="*/ 3063793 h 3072937"/>
              <a:gd name="connsiteX6" fmla="*/ 41430 w 12861318"/>
              <a:gd name="connsiteY6" fmla="*/ 3072937 h 3072937"/>
              <a:gd name="connsiteX7" fmla="*/ 41430 w 12861318"/>
              <a:gd name="connsiteY7" fmla="*/ 311449 h 3072937"/>
              <a:gd name="connsiteX0" fmla="*/ 50580 w 12852180"/>
              <a:gd name="connsiteY0" fmla="*/ 377111 h 3074591"/>
              <a:gd name="connsiteX1" fmla="*/ 2327436 w 12852180"/>
              <a:gd name="connsiteY1" fmla="*/ 2207 h 3074591"/>
              <a:gd name="connsiteX2" fmla="*/ 5591844 w 12852180"/>
              <a:gd name="connsiteY2" fmla="*/ 258240 h 3074591"/>
              <a:gd name="connsiteX3" fmla="*/ 8929404 w 12852180"/>
              <a:gd name="connsiteY3" fmla="*/ 532559 h 3074591"/>
              <a:gd name="connsiteX4" fmla="*/ 12797316 w 12852180"/>
              <a:gd name="connsiteY4" fmla="*/ 47927 h 3074591"/>
              <a:gd name="connsiteX5" fmla="*/ 12852180 w 12852180"/>
              <a:gd name="connsiteY5" fmla="*/ 3065447 h 3074591"/>
              <a:gd name="connsiteX6" fmla="*/ 32292 w 12852180"/>
              <a:gd name="connsiteY6" fmla="*/ 3074591 h 3074591"/>
              <a:gd name="connsiteX7" fmla="*/ 50580 w 12852180"/>
              <a:gd name="connsiteY7" fmla="*/ 377111 h 3074591"/>
              <a:gd name="connsiteX0" fmla="*/ 50580 w 12852180"/>
              <a:gd name="connsiteY0" fmla="*/ 377111 h 3074591"/>
              <a:gd name="connsiteX1" fmla="*/ 2327436 w 12852180"/>
              <a:gd name="connsiteY1" fmla="*/ 2207 h 3074591"/>
              <a:gd name="connsiteX2" fmla="*/ 5591844 w 12852180"/>
              <a:gd name="connsiteY2" fmla="*/ 258240 h 3074591"/>
              <a:gd name="connsiteX3" fmla="*/ 8929404 w 12852180"/>
              <a:gd name="connsiteY3" fmla="*/ 532559 h 3074591"/>
              <a:gd name="connsiteX4" fmla="*/ 12797316 w 12852180"/>
              <a:gd name="connsiteY4" fmla="*/ 47927 h 3074591"/>
              <a:gd name="connsiteX5" fmla="*/ 12852180 w 12852180"/>
              <a:gd name="connsiteY5" fmla="*/ 3065447 h 3074591"/>
              <a:gd name="connsiteX6" fmla="*/ 32292 w 12852180"/>
              <a:gd name="connsiteY6" fmla="*/ 3074591 h 3074591"/>
              <a:gd name="connsiteX7" fmla="*/ 50580 w 12852180"/>
              <a:gd name="connsiteY7" fmla="*/ 377111 h 3074591"/>
              <a:gd name="connsiteX0" fmla="*/ 342780 w 12824340"/>
              <a:gd name="connsiteY0" fmla="*/ 302146 h 3072778"/>
              <a:gd name="connsiteX1" fmla="*/ 2299596 w 12824340"/>
              <a:gd name="connsiteY1" fmla="*/ 394 h 3072778"/>
              <a:gd name="connsiteX2" fmla="*/ 5564004 w 12824340"/>
              <a:gd name="connsiteY2" fmla="*/ 256427 h 3072778"/>
              <a:gd name="connsiteX3" fmla="*/ 8901564 w 12824340"/>
              <a:gd name="connsiteY3" fmla="*/ 530746 h 3072778"/>
              <a:gd name="connsiteX4" fmla="*/ 12769476 w 12824340"/>
              <a:gd name="connsiteY4" fmla="*/ 46114 h 3072778"/>
              <a:gd name="connsiteX5" fmla="*/ 12824340 w 12824340"/>
              <a:gd name="connsiteY5" fmla="*/ 3063634 h 3072778"/>
              <a:gd name="connsiteX6" fmla="*/ 4452 w 12824340"/>
              <a:gd name="connsiteY6" fmla="*/ 3072778 h 3072778"/>
              <a:gd name="connsiteX7" fmla="*/ 342780 w 12824340"/>
              <a:gd name="connsiteY7" fmla="*/ 302146 h 3072778"/>
              <a:gd name="connsiteX0" fmla="*/ 61974 w 12543534"/>
              <a:gd name="connsiteY0" fmla="*/ 302146 h 3063634"/>
              <a:gd name="connsiteX1" fmla="*/ 2018790 w 12543534"/>
              <a:gd name="connsiteY1" fmla="*/ 394 h 3063634"/>
              <a:gd name="connsiteX2" fmla="*/ 5283198 w 12543534"/>
              <a:gd name="connsiteY2" fmla="*/ 256427 h 3063634"/>
              <a:gd name="connsiteX3" fmla="*/ 8620758 w 12543534"/>
              <a:gd name="connsiteY3" fmla="*/ 530746 h 3063634"/>
              <a:gd name="connsiteX4" fmla="*/ 12488670 w 12543534"/>
              <a:gd name="connsiteY4" fmla="*/ 46114 h 3063634"/>
              <a:gd name="connsiteX5" fmla="*/ 12543534 w 12543534"/>
              <a:gd name="connsiteY5" fmla="*/ 3063634 h 3063634"/>
              <a:gd name="connsiteX6" fmla="*/ 25398 w 12543534"/>
              <a:gd name="connsiteY6" fmla="*/ 3017914 h 3063634"/>
              <a:gd name="connsiteX7" fmla="*/ 61974 w 12543534"/>
              <a:gd name="connsiteY7" fmla="*/ 302146 h 3063634"/>
              <a:gd name="connsiteX0" fmla="*/ 36576 w 12518136"/>
              <a:gd name="connsiteY0" fmla="*/ 302146 h 3063634"/>
              <a:gd name="connsiteX1" fmla="*/ 1993392 w 12518136"/>
              <a:gd name="connsiteY1" fmla="*/ 394 h 3063634"/>
              <a:gd name="connsiteX2" fmla="*/ 5257800 w 12518136"/>
              <a:gd name="connsiteY2" fmla="*/ 256427 h 3063634"/>
              <a:gd name="connsiteX3" fmla="*/ 8595360 w 12518136"/>
              <a:gd name="connsiteY3" fmla="*/ 530746 h 3063634"/>
              <a:gd name="connsiteX4" fmla="*/ 12463272 w 12518136"/>
              <a:gd name="connsiteY4" fmla="*/ 46114 h 3063634"/>
              <a:gd name="connsiteX5" fmla="*/ 12518136 w 12518136"/>
              <a:gd name="connsiteY5" fmla="*/ 3063634 h 3063634"/>
              <a:gd name="connsiteX6" fmla="*/ 0 w 12518136"/>
              <a:gd name="connsiteY6" fmla="*/ 3017914 h 3063634"/>
              <a:gd name="connsiteX7" fmla="*/ 36576 w 12518136"/>
              <a:gd name="connsiteY7" fmla="*/ 302146 h 3063634"/>
              <a:gd name="connsiteX0" fmla="*/ 91440 w 12518136"/>
              <a:gd name="connsiteY0" fmla="*/ 311448 h 3063792"/>
              <a:gd name="connsiteX1" fmla="*/ 1993392 w 12518136"/>
              <a:gd name="connsiteY1" fmla="*/ 552 h 3063792"/>
              <a:gd name="connsiteX2" fmla="*/ 5257800 w 12518136"/>
              <a:gd name="connsiteY2" fmla="*/ 256585 h 3063792"/>
              <a:gd name="connsiteX3" fmla="*/ 8595360 w 12518136"/>
              <a:gd name="connsiteY3" fmla="*/ 530904 h 3063792"/>
              <a:gd name="connsiteX4" fmla="*/ 12463272 w 12518136"/>
              <a:gd name="connsiteY4" fmla="*/ 46272 h 3063792"/>
              <a:gd name="connsiteX5" fmla="*/ 12518136 w 12518136"/>
              <a:gd name="connsiteY5" fmla="*/ 3063792 h 3063792"/>
              <a:gd name="connsiteX6" fmla="*/ 0 w 12518136"/>
              <a:gd name="connsiteY6" fmla="*/ 3018072 h 3063792"/>
              <a:gd name="connsiteX7" fmla="*/ 91440 w 12518136"/>
              <a:gd name="connsiteY7" fmla="*/ 311448 h 3063792"/>
              <a:gd name="connsiteX0" fmla="*/ 82296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82296 w 12508992"/>
              <a:gd name="connsiteY7" fmla="*/ 311448 h 3063792"/>
              <a:gd name="connsiteX0" fmla="*/ 82296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82296 w 12508992"/>
              <a:gd name="connsiteY7" fmla="*/ 311448 h 3063792"/>
              <a:gd name="connsiteX0" fmla="*/ 91440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91440 w 12508992"/>
              <a:gd name="connsiteY7" fmla="*/ 311448 h 3063792"/>
              <a:gd name="connsiteX0" fmla="*/ 91440 w 12472416"/>
              <a:gd name="connsiteY0" fmla="*/ 311448 h 3072936"/>
              <a:gd name="connsiteX1" fmla="*/ 1984248 w 12472416"/>
              <a:gd name="connsiteY1" fmla="*/ 552 h 3072936"/>
              <a:gd name="connsiteX2" fmla="*/ 5248656 w 12472416"/>
              <a:gd name="connsiteY2" fmla="*/ 256585 h 3072936"/>
              <a:gd name="connsiteX3" fmla="*/ 8586216 w 12472416"/>
              <a:gd name="connsiteY3" fmla="*/ 530904 h 3072936"/>
              <a:gd name="connsiteX4" fmla="*/ 12454128 w 12472416"/>
              <a:gd name="connsiteY4" fmla="*/ 46272 h 3072936"/>
              <a:gd name="connsiteX5" fmla="*/ 12472416 w 12472416"/>
              <a:gd name="connsiteY5" fmla="*/ 3072936 h 3072936"/>
              <a:gd name="connsiteX6" fmla="*/ 0 w 12472416"/>
              <a:gd name="connsiteY6" fmla="*/ 3008928 h 3072936"/>
              <a:gd name="connsiteX7" fmla="*/ 91440 w 12472416"/>
              <a:gd name="connsiteY7" fmla="*/ 311448 h 3072936"/>
              <a:gd name="connsiteX0" fmla="*/ 91440 w 12454128"/>
              <a:gd name="connsiteY0" fmla="*/ 311448 h 3036360"/>
              <a:gd name="connsiteX1" fmla="*/ 1984248 w 12454128"/>
              <a:gd name="connsiteY1" fmla="*/ 552 h 3036360"/>
              <a:gd name="connsiteX2" fmla="*/ 5248656 w 12454128"/>
              <a:gd name="connsiteY2" fmla="*/ 256585 h 3036360"/>
              <a:gd name="connsiteX3" fmla="*/ 8586216 w 12454128"/>
              <a:gd name="connsiteY3" fmla="*/ 530904 h 3036360"/>
              <a:gd name="connsiteX4" fmla="*/ 12454128 w 12454128"/>
              <a:gd name="connsiteY4" fmla="*/ 46272 h 3036360"/>
              <a:gd name="connsiteX5" fmla="*/ 12316968 w 12454128"/>
              <a:gd name="connsiteY5" fmla="*/ 3036360 h 3036360"/>
              <a:gd name="connsiteX6" fmla="*/ 0 w 12454128"/>
              <a:gd name="connsiteY6" fmla="*/ 3008928 h 3036360"/>
              <a:gd name="connsiteX7" fmla="*/ 91440 w 12454128"/>
              <a:gd name="connsiteY7" fmla="*/ 311448 h 3036360"/>
              <a:gd name="connsiteX0" fmla="*/ 91440 w 12316968"/>
              <a:gd name="connsiteY0" fmla="*/ 311448 h 3036360"/>
              <a:gd name="connsiteX1" fmla="*/ 1984248 w 12316968"/>
              <a:gd name="connsiteY1" fmla="*/ 552 h 3036360"/>
              <a:gd name="connsiteX2" fmla="*/ 5248656 w 12316968"/>
              <a:gd name="connsiteY2" fmla="*/ 256585 h 3036360"/>
              <a:gd name="connsiteX3" fmla="*/ 8586216 w 12316968"/>
              <a:gd name="connsiteY3" fmla="*/ 530904 h 3036360"/>
              <a:gd name="connsiteX4" fmla="*/ 12280392 w 12316968"/>
              <a:gd name="connsiteY4" fmla="*/ 64560 h 3036360"/>
              <a:gd name="connsiteX5" fmla="*/ 12316968 w 12316968"/>
              <a:gd name="connsiteY5" fmla="*/ 3036360 h 3036360"/>
              <a:gd name="connsiteX6" fmla="*/ 0 w 12316968"/>
              <a:gd name="connsiteY6" fmla="*/ 3008928 h 3036360"/>
              <a:gd name="connsiteX7" fmla="*/ 91440 w 12316968"/>
              <a:gd name="connsiteY7" fmla="*/ 311448 h 3036360"/>
              <a:gd name="connsiteX0" fmla="*/ 91440 w 12280392"/>
              <a:gd name="connsiteY0" fmla="*/ 311448 h 3045504"/>
              <a:gd name="connsiteX1" fmla="*/ 1984248 w 12280392"/>
              <a:gd name="connsiteY1" fmla="*/ 552 h 3045504"/>
              <a:gd name="connsiteX2" fmla="*/ 5248656 w 12280392"/>
              <a:gd name="connsiteY2" fmla="*/ 256585 h 3045504"/>
              <a:gd name="connsiteX3" fmla="*/ 8586216 w 12280392"/>
              <a:gd name="connsiteY3" fmla="*/ 530904 h 3045504"/>
              <a:gd name="connsiteX4" fmla="*/ 12280392 w 12280392"/>
              <a:gd name="connsiteY4" fmla="*/ 64560 h 3045504"/>
              <a:gd name="connsiteX5" fmla="*/ 12198096 w 12280392"/>
              <a:gd name="connsiteY5" fmla="*/ 3045504 h 3045504"/>
              <a:gd name="connsiteX6" fmla="*/ 0 w 12280392"/>
              <a:gd name="connsiteY6" fmla="*/ 3008928 h 3045504"/>
              <a:gd name="connsiteX7" fmla="*/ 91440 w 12280392"/>
              <a:gd name="connsiteY7" fmla="*/ 311448 h 3045504"/>
              <a:gd name="connsiteX0" fmla="*/ 91440 w 12280392"/>
              <a:gd name="connsiteY0" fmla="*/ 311448 h 3054648"/>
              <a:gd name="connsiteX1" fmla="*/ 1984248 w 12280392"/>
              <a:gd name="connsiteY1" fmla="*/ 552 h 3054648"/>
              <a:gd name="connsiteX2" fmla="*/ 5248656 w 12280392"/>
              <a:gd name="connsiteY2" fmla="*/ 256585 h 3054648"/>
              <a:gd name="connsiteX3" fmla="*/ 8586216 w 12280392"/>
              <a:gd name="connsiteY3" fmla="*/ 530904 h 3054648"/>
              <a:gd name="connsiteX4" fmla="*/ 12280392 w 12280392"/>
              <a:gd name="connsiteY4" fmla="*/ 64560 h 3054648"/>
              <a:gd name="connsiteX5" fmla="*/ 12079224 w 12280392"/>
              <a:gd name="connsiteY5" fmla="*/ 3054648 h 3054648"/>
              <a:gd name="connsiteX6" fmla="*/ 0 w 12280392"/>
              <a:gd name="connsiteY6" fmla="*/ 3008928 h 3054648"/>
              <a:gd name="connsiteX7" fmla="*/ 91440 w 12280392"/>
              <a:gd name="connsiteY7" fmla="*/ 311448 h 3054648"/>
              <a:gd name="connsiteX0" fmla="*/ 91440 w 12280392"/>
              <a:gd name="connsiteY0" fmla="*/ 311448 h 3008928"/>
              <a:gd name="connsiteX1" fmla="*/ 1984248 w 12280392"/>
              <a:gd name="connsiteY1" fmla="*/ 552 h 3008928"/>
              <a:gd name="connsiteX2" fmla="*/ 5248656 w 12280392"/>
              <a:gd name="connsiteY2" fmla="*/ 256585 h 3008928"/>
              <a:gd name="connsiteX3" fmla="*/ 8586216 w 12280392"/>
              <a:gd name="connsiteY3" fmla="*/ 530904 h 3008928"/>
              <a:gd name="connsiteX4" fmla="*/ 12280392 w 12280392"/>
              <a:gd name="connsiteY4" fmla="*/ 64560 h 3008928"/>
              <a:gd name="connsiteX5" fmla="*/ 12271248 w 12280392"/>
              <a:gd name="connsiteY5" fmla="*/ 2377992 h 3008928"/>
              <a:gd name="connsiteX6" fmla="*/ 0 w 12280392"/>
              <a:gd name="connsiteY6" fmla="*/ 3008928 h 3008928"/>
              <a:gd name="connsiteX7" fmla="*/ 91440 w 12280392"/>
              <a:gd name="connsiteY7" fmla="*/ 311448 h 3008928"/>
              <a:gd name="connsiteX0" fmla="*/ 21863 w 12210815"/>
              <a:gd name="connsiteY0" fmla="*/ 311448 h 2460288"/>
              <a:gd name="connsiteX1" fmla="*/ 1914671 w 12210815"/>
              <a:gd name="connsiteY1" fmla="*/ 552 h 2460288"/>
              <a:gd name="connsiteX2" fmla="*/ 5179079 w 12210815"/>
              <a:gd name="connsiteY2" fmla="*/ 256585 h 2460288"/>
              <a:gd name="connsiteX3" fmla="*/ 8516639 w 12210815"/>
              <a:gd name="connsiteY3" fmla="*/ 530904 h 2460288"/>
              <a:gd name="connsiteX4" fmla="*/ 12210815 w 12210815"/>
              <a:gd name="connsiteY4" fmla="*/ 64560 h 2460288"/>
              <a:gd name="connsiteX5" fmla="*/ 12201671 w 12210815"/>
              <a:gd name="connsiteY5" fmla="*/ 2377992 h 2460288"/>
              <a:gd name="connsiteX6" fmla="*/ 21863 w 12210815"/>
              <a:gd name="connsiteY6" fmla="*/ 2460288 h 2460288"/>
              <a:gd name="connsiteX7" fmla="*/ 21863 w 12210815"/>
              <a:gd name="connsiteY7" fmla="*/ 311448 h 2460288"/>
              <a:gd name="connsiteX0" fmla="*/ 23434 w 12212386"/>
              <a:gd name="connsiteY0" fmla="*/ 311448 h 2377992"/>
              <a:gd name="connsiteX1" fmla="*/ 1916242 w 12212386"/>
              <a:gd name="connsiteY1" fmla="*/ 552 h 2377992"/>
              <a:gd name="connsiteX2" fmla="*/ 5180650 w 12212386"/>
              <a:gd name="connsiteY2" fmla="*/ 256585 h 2377992"/>
              <a:gd name="connsiteX3" fmla="*/ 8518210 w 12212386"/>
              <a:gd name="connsiteY3" fmla="*/ 530904 h 2377992"/>
              <a:gd name="connsiteX4" fmla="*/ 12212386 w 12212386"/>
              <a:gd name="connsiteY4" fmla="*/ 64560 h 2377992"/>
              <a:gd name="connsiteX5" fmla="*/ 12203242 w 12212386"/>
              <a:gd name="connsiteY5" fmla="*/ 2377992 h 2377992"/>
              <a:gd name="connsiteX6" fmla="*/ 14290 w 12212386"/>
              <a:gd name="connsiteY6" fmla="*/ 2057952 h 2377992"/>
              <a:gd name="connsiteX7" fmla="*/ 23434 w 12212386"/>
              <a:gd name="connsiteY7" fmla="*/ 311448 h 2377992"/>
              <a:gd name="connsiteX0" fmla="*/ 23434 w 12212386"/>
              <a:gd name="connsiteY0" fmla="*/ 311448 h 2377992"/>
              <a:gd name="connsiteX1" fmla="*/ 1916242 w 12212386"/>
              <a:gd name="connsiteY1" fmla="*/ 552 h 2377992"/>
              <a:gd name="connsiteX2" fmla="*/ 5180650 w 12212386"/>
              <a:gd name="connsiteY2" fmla="*/ 256585 h 2377992"/>
              <a:gd name="connsiteX3" fmla="*/ 8518210 w 12212386"/>
              <a:gd name="connsiteY3" fmla="*/ 530904 h 2377992"/>
              <a:gd name="connsiteX4" fmla="*/ 12212386 w 12212386"/>
              <a:gd name="connsiteY4" fmla="*/ 64560 h 2377992"/>
              <a:gd name="connsiteX5" fmla="*/ 12203242 w 12212386"/>
              <a:gd name="connsiteY5" fmla="*/ 2377992 h 2377992"/>
              <a:gd name="connsiteX6" fmla="*/ 14290 w 12212386"/>
              <a:gd name="connsiteY6" fmla="*/ 2368848 h 2377992"/>
              <a:gd name="connsiteX7" fmla="*/ 23434 w 12212386"/>
              <a:gd name="connsiteY7" fmla="*/ 311448 h 2377992"/>
              <a:gd name="connsiteX0" fmla="*/ 9144 w 12198096"/>
              <a:gd name="connsiteY0" fmla="*/ 311448 h 2377992"/>
              <a:gd name="connsiteX1" fmla="*/ 1901952 w 12198096"/>
              <a:gd name="connsiteY1" fmla="*/ 552 h 2377992"/>
              <a:gd name="connsiteX2" fmla="*/ 5166360 w 12198096"/>
              <a:gd name="connsiteY2" fmla="*/ 256585 h 2377992"/>
              <a:gd name="connsiteX3" fmla="*/ 8503920 w 12198096"/>
              <a:gd name="connsiteY3" fmla="*/ 530904 h 2377992"/>
              <a:gd name="connsiteX4" fmla="*/ 12198096 w 12198096"/>
              <a:gd name="connsiteY4" fmla="*/ 64560 h 2377992"/>
              <a:gd name="connsiteX5" fmla="*/ 12188952 w 12198096"/>
              <a:gd name="connsiteY5" fmla="*/ 2377992 h 2377992"/>
              <a:gd name="connsiteX6" fmla="*/ 0 w 12198096"/>
              <a:gd name="connsiteY6" fmla="*/ 2368848 h 2377992"/>
              <a:gd name="connsiteX7" fmla="*/ 9144 w 12198096"/>
              <a:gd name="connsiteY7" fmla="*/ 311448 h 2377992"/>
              <a:gd name="connsiteX0" fmla="*/ 9144 w 12198096"/>
              <a:gd name="connsiteY0" fmla="*/ 311448 h 2377992"/>
              <a:gd name="connsiteX1" fmla="*/ 1901952 w 12198096"/>
              <a:gd name="connsiteY1" fmla="*/ 552 h 2377992"/>
              <a:gd name="connsiteX2" fmla="*/ 5166360 w 12198096"/>
              <a:gd name="connsiteY2" fmla="*/ 256585 h 2377992"/>
              <a:gd name="connsiteX3" fmla="*/ 8503920 w 12198096"/>
              <a:gd name="connsiteY3" fmla="*/ 530904 h 2377992"/>
              <a:gd name="connsiteX4" fmla="*/ 12198096 w 12198096"/>
              <a:gd name="connsiteY4" fmla="*/ 64560 h 2377992"/>
              <a:gd name="connsiteX5" fmla="*/ 12188952 w 12198096"/>
              <a:gd name="connsiteY5" fmla="*/ 2377992 h 2377992"/>
              <a:gd name="connsiteX6" fmla="*/ 0 w 12198096"/>
              <a:gd name="connsiteY6" fmla="*/ 2368848 h 2377992"/>
              <a:gd name="connsiteX7" fmla="*/ 9144 w 12198096"/>
              <a:gd name="connsiteY7" fmla="*/ 311448 h 2377992"/>
              <a:gd name="connsiteX0" fmla="*/ 31446 w 12198096"/>
              <a:gd name="connsiteY0" fmla="*/ 317131 h 2378100"/>
              <a:gd name="connsiteX1" fmla="*/ 1901952 w 12198096"/>
              <a:gd name="connsiteY1" fmla="*/ 660 h 2378100"/>
              <a:gd name="connsiteX2" fmla="*/ 5166360 w 12198096"/>
              <a:gd name="connsiteY2" fmla="*/ 256693 h 2378100"/>
              <a:gd name="connsiteX3" fmla="*/ 8503920 w 12198096"/>
              <a:gd name="connsiteY3" fmla="*/ 531012 h 2378100"/>
              <a:gd name="connsiteX4" fmla="*/ 12198096 w 12198096"/>
              <a:gd name="connsiteY4" fmla="*/ 64668 h 2378100"/>
              <a:gd name="connsiteX5" fmla="*/ 12188952 w 12198096"/>
              <a:gd name="connsiteY5" fmla="*/ 2378100 h 2378100"/>
              <a:gd name="connsiteX6" fmla="*/ 0 w 12198096"/>
              <a:gd name="connsiteY6" fmla="*/ 2368956 h 2378100"/>
              <a:gd name="connsiteX7" fmla="*/ 31446 w 12198096"/>
              <a:gd name="connsiteY7" fmla="*/ 317131 h 2378100"/>
              <a:gd name="connsiteX0" fmla="*/ 14720 w 12198096"/>
              <a:gd name="connsiteY0" fmla="*/ 322822 h 2378215"/>
              <a:gd name="connsiteX1" fmla="*/ 1901952 w 12198096"/>
              <a:gd name="connsiteY1" fmla="*/ 775 h 2378215"/>
              <a:gd name="connsiteX2" fmla="*/ 5166360 w 12198096"/>
              <a:gd name="connsiteY2" fmla="*/ 256808 h 2378215"/>
              <a:gd name="connsiteX3" fmla="*/ 8503920 w 12198096"/>
              <a:gd name="connsiteY3" fmla="*/ 531127 h 2378215"/>
              <a:gd name="connsiteX4" fmla="*/ 12198096 w 12198096"/>
              <a:gd name="connsiteY4" fmla="*/ 64783 h 2378215"/>
              <a:gd name="connsiteX5" fmla="*/ 12188952 w 12198096"/>
              <a:gd name="connsiteY5" fmla="*/ 2378215 h 2378215"/>
              <a:gd name="connsiteX6" fmla="*/ 0 w 12198096"/>
              <a:gd name="connsiteY6" fmla="*/ 2369071 h 2378215"/>
              <a:gd name="connsiteX7" fmla="*/ 14720 w 12198096"/>
              <a:gd name="connsiteY7" fmla="*/ 322822 h 2378215"/>
              <a:gd name="connsiteX0" fmla="*/ 4365 w 12221195"/>
              <a:gd name="connsiteY0" fmla="*/ 151486 h 2429904"/>
              <a:gd name="connsiteX1" fmla="*/ 1925051 w 12221195"/>
              <a:gd name="connsiteY1" fmla="*/ 52464 h 2429904"/>
              <a:gd name="connsiteX2" fmla="*/ 5189459 w 12221195"/>
              <a:gd name="connsiteY2" fmla="*/ 308497 h 2429904"/>
              <a:gd name="connsiteX3" fmla="*/ 8527019 w 12221195"/>
              <a:gd name="connsiteY3" fmla="*/ 582816 h 2429904"/>
              <a:gd name="connsiteX4" fmla="*/ 12221195 w 12221195"/>
              <a:gd name="connsiteY4" fmla="*/ 116472 h 2429904"/>
              <a:gd name="connsiteX5" fmla="*/ 12212051 w 12221195"/>
              <a:gd name="connsiteY5" fmla="*/ 2429904 h 2429904"/>
              <a:gd name="connsiteX6" fmla="*/ 23099 w 12221195"/>
              <a:gd name="connsiteY6" fmla="*/ 2420760 h 2429904"/>
              <a:gd name="connsiteX7" fmla="*/ 4365 w 12221195"/>
              <a:gd name="connsiteY7" fmla="*/ 151486 h 2429904"/>
              <a:gd name="connsiteX0" fmla="*/ 4365 w 12221195"/>
              <a:gd name="connsiteY0" fmla="*/ 118904 h 2397322"/>
              <a:gd name="connsiteX1" fmla="*/ 1925051 w 12221195"/>
              <a:gd name="connsiteY1" fmla="*/ 19882 h 2397322"/>
              <a:gd name="connsiteX2" fmla="*/ 5189459 w 12221195"/>
              <a:gd name="connsiteY2" fmla="*/ 275915 h 2397322"/>
              <a:gd name="connsiteX3" fmla="*/ 8527019 w 12221195"/>
              <a:gd name="connsiteY3" fmla="*/ 550234 h 2397322"/>
              <a:gd name="connsiteX4" fmla="*/ 12221195 w 12221195"/>
              <a:gd name="connsiteY4" fmla="*/ 83890 h 2397322"/>
              <a:gd name="connsiteX5" fmla="*/ 12212051 w 12221195"/>
              <a:gd name="connsiteY5" fmla="*/ 2397322 h 2397322"/>
              <a:gd name="connsiteX6" fmla="*/ 23099 w 12221195"/>
              <a:gd name="connsiteY6" fmla="*/ 2388178 h 2397322"/>
              <a:gd name="connsiteX7" fmla="*/ 4365 w 12221195"/>
              <a:gd name="connsiteY7" fmla="*/ 118904 h 2397322"/>
              <a:gd name="connsiteX0" fmla="*/ 4365 w 12221195"/>
              <a:gd name="connsiteY0" fmla="*/ 148695 h 2427113"/>
              <a:gd name="connsiteX1" fmla="*/ 2482612 w 12221195"/>
              <a:gd name="connsiteY1" fmla="*/ 10644 h 2427113"/>
              <a:gd name="connsiteX2" fmla="*/ 5189459 w 12221195"/>
              <a:gd name="connsiteY2" fmla="*/ 305706 h 2427113"/>
              <a:gd name="connsiteX3" fmla="*/ 8527019 w 12221195"/>
              <a:gd name="connsiteY3" fmla="*/ 580025 h 2427113"/>
              <a:gd name="connsiteX4" fmla="*/ 12221195 w 12221195"/>
              <a:gd name="connsiteY4" fmla="*/ 113681 h 2427113"/>
              <a:gd name="connsiteX5" fmla="*/ 12212051 w 12221195"/>
              <a:gd name="connsiteY5" fmla="*/ 2427113 h 2427113"/>
              <a:gd name="connsiteX6" fmla="*/ 23099 w 12221195"/>
              <a:gd name="connsiteY6" fmla="*/ 2417969 h 2427113"/>
              <a:gd name="connsiteX7" fmla="*/ 4365 w 12221195"/>
              <a:gd name="connsiteY7" fmla="*/ 148695 h 2427113"/>
              <a:gd name="connsiteX0" fmla="*/ 4365 w 12221195"/>
              <a:gd name="connsiteY0" fmla="*/ 143667 h 2422085"/>
              <a:gd name="connsiteX1" fmla="*/ 2482612 w 12221195"/>
              <a:gd name="connsiteY1" fmla="*/ 5616 h 2422085"/>
              <a:gd name="connsiteX2" fmla="*/ 5239640 w 12221195"/>
              <a:gd name="connsiteY2" fmla="*/ 228195 h 2422085"/>
              <a:gd name="connsiteX3" fmla="*/ 8527019 w 12221195"/>
              <a:gd name="connsiteY3" fmla="*/ 574997 h 2422085"/>
              <a:gd name="connsiteX4" fmla="*/ 12221195 w 12221195"/>
              <a:gd name="connsiteY4" fmla="*/ 108653 h 2422085"/>
              <a:gd name="connsiteX5" fmla="*/ 12212051 w 12221195"/>
              <a:gd name="connsiteY5" fmla="*/ 2422085 h 2422085"/>
              <a:gd name="connsiteX6" fmla="*/ 23099 w 12221195"/>
              <a:gd name="connsiteY6" fmla="*/ 2412941 h 2422085"/>
              <a:gd name="connsiteX7" fmla="*/ 4365 w 12221195"/>
              <a:gd name="connsiteY7" fmla="*/ 143667 h 2422085"/>
              <a:gd name="connsiteX0" fmla="*/ 4365 w 12221195"/>
              <a:gd name="connsiteY0" fmla="*/ 168460 h 2446878"/>
              <a:gd name="connsiteX1" fmla="*/ 2482612 w 12221195"/>
              <a:gd name="connsiteY1" fmla="*/ 30409 h 2446878"/>
              <a:gd name="connsiteX2" fmla="*/ 8527019 w 12221195"/>
              <a:gd name="connsiteY2" fmla="*/ 599790 h 2446878"/>
              <a:gd name="connsiteX3" fmla="*/ 12221195 w 12221195"/>
              <a:gd name="connsiteY3" fmla="*/ 133446 h 2446878"/>
              <a:gd name="connsiteX4" fmla="*/ 12212051 w 12221195"/>
              <a:gd name="connsiteY4" fmla="*/ 2446878 h 2446878"/>
              <a:gd name="connsiteX5" fmla="*/ 23099 w 12221195"/>
              <a:gd name="connsiteY5" fmla="*/ 2437734 h 2446878"/>
              <a:gd name="connsiteX6" fmla="*/ 4365 w 12221195"/>
              <a:gd name="connsiteY6" fmla="*/ 168460 h 2446878"/>
              <a:gd name="connsiteX0" fmla="*/ 4365 w 12221195"/>
              <a:gd name="connsiteY0" fmla="*/ 156733 h 2435151"/>
              <a:gd name="connsiteX1" fmla="*/ 2482612 w 12221195"/>
              <a:gd name="connsiteY1" fmla="*/ 18682 h 2435151"/>
              <a:gd name="connsiteX2" fmla="*/ 8448961 w 12221195"/>
              <a:gd name="connsiteY2" fmla="*/ 426370 h 2435151"/>
              <a:gd name="connsiteX3" fmla="*/ 12221195 w 12221195"/>
              <a:gd name="connsiteY3" fmla="*/ 121719 h 2435151"/>
              <a:gd name="connsiteX4" fmla="*/ 12212051 w 12221195"/>
              <a:gd name="connsiteY4" fmla="*/ 2435151 h 2435151"/>
              <a:gd name="connsiteX5" fmla="*/ 23099 w 12221195"/>
              <a:gd name="connsiteY5" fmla="*/ 2426007 h 2435151"/>
              <a:gd name="connsiteX6" fmla="*/ 4365 w 12221195"/>
              <a:gd name="connsiteY6" fmla="*/ 156733 h 2435151"/>
              <a:gd name="connsiteX0" fmla="*/ 4365 w 12221195"/>
              <a:gd name="connsiteY0" fmla="*/ 147209 h 2425627"/>
              <a:gd name="connsiteX1" fmla="*/ 2482612 w 12221195"/>
              <a:gd name="connsiteY1" fmla="*/ 9158 h 2425627"/>
              <a:gd name="connsiteX2" fmla="*/ 8448961 w 12221195"/>
              <a:gd name="connsiteY2" fmla="*/ 416846 h 2425627"/>
              <a:gd name="connsiteX3" fmla="*/ 12221195 w 12221195"/>
              <a:gd name="connsiteY3" fmla="*/ 112195 h 2425627"/>
              <a:gd name="connsiteX4" fmla="*/ 12212051 w 12221195"/>
              <a:gd name="connsiteY4" fmla="*/ 2425627 h 2425627"/>
              <a:gd name="connsiteX5" fmla="*/ 23099 w 12221195"/>
              <a:gd name="connsiteY5" fmla="*/ 2416483 h 2425627"/>
              <a:gd name="connsiteX6" fmla="*/ 4365 w 12221195"/>
              <a:gd name="connsiteY6" fmla="*/ 147209 h 2425627"/>
              <a:gd name="connsiteX0" fmla="*/ 5928 w 12206031"/>
              <a:gd name="connsiteY0" fmla="*/ 160944 h 2433786"/>
              <a:gd name="connsiteX1" fmla="*/ 2467448 w 12206031"/>
              <a:gd name="connsiteY1" fmla="*/ 17317 h 2433786"/>
              <a:gd name="connsiteX2" fmla="*/ 8433797 w 12206031"/>
              <a:gd name="connsiteY2" fmla="*/ 425005 h 2433786"/>
              <a:gd name="connsiteX3" fmla="*/ 12206031 w 12206031"/>
              <a:gd name="connsiteY3" fmla="*/ 120354 h 2433786"/>
              <a:gd name="connsiteX4" fmla="*/ 12196887 w 12206031"/>
              <a:gd name="connsiteY4" fmla="*/ 2433786 h 2433786"/>
              <a:gd name="connsiteX5" fmla="*/ 7935 w 12206031"/>
              <a:gd name="connsiteY5" fmla="*/ 2424642 h 2433786"/>
              <a:gd name="connsiteX6" fmla="*/ 5928 w 12206031"/>
              <a:gd name="connsiteY6" fmla="*/ 160944 h 2433786"/>
              <a:gd name="connsiteX0" fmla="*/ 0 w 12200103"/>
              <a:gd name="connsiteY0" fmla="*/ 160944 h 2433786"/>
              <a:gd name="connsiteX1" fmla="*/ 2461520 w 12200103"/>
              <a:gd name="connsiteY1" fmla="*/ 17317 h 2433786"/>
              <a:gd name="connsiteX2" fmla="*/ 8427869 w 12200103"/>
              <a:gd name="connsiteY2" fmla="*/ 425005 h 2433786"/>
              <a:gd name="connsiteX3" fmla="*/ 12200103 w 12200103"/>
              <a:gd name="connsiteY3" fmla="*/ 120354 h 2433786"/>
              <a:gd name="connsiteX4" fmla="*/ 12190959 w 12200103"/>
              <a:gd name="connsiteY4" fmla="*/ 2433786 h 2433786"/>
              <a:gd name="connsiteX5" fmla="*/ 2007 w 12200103"/>
              <a:gd name="connsiteY5" fmla="*/ 2424642 h 2433786"/>
              <a:gd name="connsiteX6" fmla="*/ 0 w 12200103"/>
              <a:gd name="connsiteY6" fmla="*/ 160944 h 2433786"/>
              <a:gd name="connsiteX0" fmla="*/ 0 w 12200103"/>
              <a:gd name="connsiteY0" fmla="*/ 156840 h 2429682"/>
              <a:gd name="connsiteX1" fmla="*/ 2461520 w 12200103"/>
              <a:gd name="connsiteY1" fmla="*/ 13213 h 2429682"/>
              <a:gd name="connsiteX2" fmla="*/ 8427869 w 12200103"/>
              <a:gd name="connsiteY2" fmla="*/ 420901 h 2429682"/>
              <a:gd name="connsiteX3" fmla="*/ 12200103 w 12200103"/>
              <a:gd name="connsiteY3" fmla="*/ 116250 h 2429682"/>
              <a:gd name="connsiteX4" fmla="*/ 12190959 w 12200103"/>
              <a:gd name="connsiteY4" fmla="*/ 2429682 h 2429682"/>
              <a:gd name="connsiteX5" fmla="*/ 2007 w 12200103"/>
              <a:gd name="connsiteY5" fmla="*/ 2420538 h 2429682"/>
              <a:gd name="connsiteX6" fmla="*/ 0 w 12200103"/>
              <a:gd name="connsiteY6" fmla="*/ 156840 h 2429682"/>
              <a:gd name="connsiteX0" fmla="*/ 0 w 12200103"/>
              <a:gd name="connsiteY0" fmla="*/ 153376 h 2426218"/>
              <a:gd name="connsiteX1" fmla="*/ 2461520 w 12200103"/>
              <a:gd name="connsiteY1" fmla="*/ 9749 h 2426218"/>
              <a:gd name="connsiteX2" fmla="*/ 8427869 w 12200103"/>
              <a:gd name="connsiteY2" fmla="*/ 417437 h 2426218"/>
              <a:gd name="connsiteX3" fmla="*/ 12200103 w 12200103"/>
              <a:gd name="connsiteY3" fmla="*/ 112786 h 2426218"/>
              <a:gd name="connsiteX4" fmla="*/ 12190959 w 12200103"/>
              <a:gd name="connsiteY4" fmla="*/ 2426218 h 2426218"/>
              <a:gd name="connsiteX5" fmla="*/ 2007 w 12200103"/>
              <a:gd name="connsiteY5" fmla="*/ 2417074 h 2426218"/>
              <a:gd name="connsiteX6" fmla="*/ 0 w 12200103"/>
              <a:gd name="connsiteY6" fmla="*/ 153376 h 2426218"/>
              <a:gd name="connsiteX0" fmla="*/ 0 w 12200103"/>
              <a:gd name="connsiteY0" fmla="*/ 156301 h 2429143"/>
              <a:gd name="connsiteX1" fmla="*/ 2461520 w 12200103"/>
              <a:gd name="connsiteY1" fmla="*/ 12674 h 2429143"/>
              <a:gd name="connsiteX2" fmla="*/ 8427869 w 12200103"/>
              <a:gd name="connsiteY2" fmla="*/ 420362 h 2429143"/>
              <a:gd name="connsiteX3" fmla="*/ 12200103 w 12200103"/>
              <a:gd name="connsiteY3" fmla="*/ 115711 h 2429143"/>
              <a:gd name="connsiteX4" fmla="*/ 12190959 w 12200103"/>
              <a:gd name="connsiteY4" fmla="*/ 2429143 h 2429143"/>
              <a:gd name="connsiteX5" fmla="*/ 2007 w 12200103"/>
              <a:gd name="connsiteY5" fmla="*/ 2419999 h 2429143"/>
              <a:gd name="connsiteX6" fmla="*/ 0 w 12200103"/>
              <a:gd name="connsiteY6" fmla="*/ 156301 h 2429143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87569 w 12190959"/>
              <a:gd name="connsiteY3" fmla="*/ 280350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87569 w 12190959"/>
              <a:gd name="connsiteY3" fmla="*/ 275280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75034 w 12190959"/>
              <a:gd name="connsiteY3" fmla="*/ 325982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75034"/>
              <a:gd name="connsiteY0" fmla="*/ 138410 h 2402108"/>
              <a:gd name="connsiteX1" fmla="*/ 2925291 w 12175034"/>
              <a:gd name="connsiteY1" fmla="*/ 15064 h 2402108"/>
              <a:gd name="connsiteX2" fmla="*/ 8427869 w 12175034"/>
              <a:gd name="connsiteY2" fmla="*/ 402471 h 2402108"/>
              <a:gd name="connsiteX3" fmla="*/ 12175034 w 12175034"/>
              <a:gd name="connsiteY3" fmla="*/ 325982 h 2402108"/>
              <a:gd name="connsiteX4" fmla="*/ 12078149 w 12175034"/>
              <a:gd name="connsiteY4" fmla="*/ 2390971 h 2402108"/>
              <a:gd name="connsiteX5" fmla="*/ 2007 w 12175034"/>
              <a:gd name="connsiteY5" fmla="*/ 2402108 h 2402108"/>
              <a:gd name="connsiteX6" fmla="*/ 0 w 12175034"/>
              <a:gd name="connsiteY6" fmla="*/ 138410 h 2402108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75034 w 12203493"/>
              <a:gd name="connsiteY3" fmla="*/ 325982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81301 w 12203493"/>
              <a:gd name="connsiteY3" fmla="*/ 325982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93836 w 12203493"/>
              <a:gd name="connsiteY3" fmla="*/ 346263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13124"/>
              <a:gd name="connsiteY0" fmla="*/ 174497 h 2404482"/>
              <a:gd name="connsiteX1" fmla="*/ 2934922 w 12213124"/>
              <a:gd name="connsiteY1" fmla="*/ 8294 h 2404482"/>
              <a:gd name="connsiteX2" fmla="*/ 8437500 w 12213124"/>
              <a:gd name="connsiteY2" fmla="*/ 395701 h 2404482"/>
              <a:gd name="connsiteX3" fmla="*/ 12203467 w 12213124"/>
              <a:gd name="connsiteY3" fmla="*/ 339493 h 2404482"/>
              <a:gd name="connsiteX4" fmla="*/ 12213124 w 12213124"/>
              <a:gd name="connsiteY4" fmla="*/ 2404482 h 2404482"/>
              <a:gd name="connsiteX5" fmla="*/ 11638 w 12213124"/>
              <a:gd name="connsiteY5" fmla="*/ 2395338 h 2404482"/>
              <a:gd name="connsiteX6" fmla="*/ 0 w 12213124"/>
              <a:gd name="connsiteY6" fmla="*/ 174497 h 2404482"/>
              <a:gd name="connsiteX0" fmla="*/ 0 w 12203493"/>
              <a:gd name="connsiteY0" fmla="*/ 147868 h 2409022"/>
              <a:gd name="connsiteX1" fmla="*/ 2925291 w 12203493"/>
              <a:gd name="connsiteY1" fmla="*/ 12834 h 2409022"/>
              <a:gd name="connsiteX2" fmla="*/ 8427869 w 12203493"/>
              <a:gd name="connsiteY2" fmla="*/ 400241 h 2409022"/>
              <a:gd name="connsiteX3" fmla="*/ 12193836 w 12203493"/>
              <a:gd name="connsiteY3" fmla="*/ 344033 h 2409022"/>
              <a:gd name="connsiteX4" fmla="*/ 12203493 w 12203493"/>
              <a:gd name="connsiteY4" fmla="*/ 2409022 h 2409022"/>
              <a:gd name="connsiteX5" fmla="*/ 2007 w 12203493"/>
              <a:gd name="connsiteY5" fmla="*/ 2399878 h 2409022"/>
              <a:gd name="connsiteX6" fmla="*/ 0 w 12203493"/>
              <a:gd name="connsiteY6" fmla="*/ 147868 h 2409022"/>
              <a:gd name="connsiteX0" fmla="*/ 0 w 12203493"/>
              <a:gd name="connsiteY0" fmla="*/ 146753 h 2407907"/>
              <a:gd name="connsiteX1" fmla="*/ 2925291 w 12203493"/>
              <a:gd name="connsiteY1" fmla="*/ 11719 h 2407907"/>
              <a:gd name="connsiteX2" fmla="*/ 8427869 w 12203493"/>
              <a:gd name="connsiteY2" fmla="*/ 399126 h 2407907"/>
              <a:gd name="connsiteX3" fmla="*/ 12193836 w 12203493"/>
              <a:gd name="connsiteY3" fmla="*/ 342918 h 2407907"/>
              <a:gd name="connsiteX4" fmla="*/ 12203493 w 12203493"/>
              <a:gd name="connsiteY4" fmla="*/ 2407907 h 2407907"/>
              <a:gd name="connsiteX5" fmla="*/ 2007 w 12203493"/>
              <a:gd name="connsiteY5" fmla="*/ 2398763 h 2407907"/>
              <a:gd name="connsiteX6" fmla="*/ 0 w 12203493"/>
              <a:gd name="connsiteY6" fmla="*/ 146753 h 2407907"/>
              <a:gd name="connsiteX0" fmla="*/ 0 w 12210993"/>
              <a:gd name="connsiteY0" fmla="*/ 146753 h 2398763"/>
              <a:gd name="connsiteX1" fmla="*/ 2925291 w 12210993"/>
              <a:gd name="connsiteY1" fmla="*/ 11719 h 2398763"/>
              <a:gd name="connsiteX2" fmla="*/ 8427869 w 12210993"/>
              <a:gd name="connsiteY2" fmla="*/ 399126 h 2398763"/>
              <a:gd name="connsiteX3" fmla="*/ 12193836 w 12210993"/>
              <a:gd name="connsiteY3" fmla="*/ 342918 h 2398763"/>
              <a:gd name="connsiteX4" fmla="*/ 12210993 w 12210993"/>
              <a:gd name="connsiteY4" fmla="*/ 1934627 h 2398763"/>
              <a:gd name="connsiteX5" fmla="*/ 2007 w 12210993"/>
              <a:gd name="connsiteY5" fmla="*/ 2398763 h 2398763"/>
              <a:gd name="connsiteX6" fmla="*/ 0 w 12210993"/>
              <a:gd name="connsiteY6" fmla="*/ 146753 h 2398763"/>
              <a:gd name="connsiteX0" fmla="*/ 27993 w 12238986"/>
              <a:gd name="connsiteY0" fmla="*/ 146753 h 1934627"/>
              <a:gd name="connsiteX1" fmla="*/ 2953284 w 12238986"/>
              <a:gd name="connsiteY1" fmla="*/ 11719 h 1934627"/>
              <a:gd name="connsiteX2" fmla="*/ 8455862 w 12238986"/>
              <a:gd name="connsiteY2" fmla="*/ 399126 h 1934627"/>
              <a:gd name="connsiteX3" fmla="*/ 12221829 w 12238986"/>
              <a:gd name="connsiteY3" fmla="*/ 342918 h 1934627"/>
              <a:gd name="connsiteX4" fmla="*/ 12238986 w 12238986"/>
              <a:gd name="connsiteY4" fmla="*/ 1934627 h 1934627"/>
              <a:gd name="connsiteX5" fmla="*/ 0 w 12238986"/>
              <a:gd name="connsiteY5" fmla="*/ 1791994 h 1934627"/>
              <a:gd name="connsiteX6" fmla="*/ 27993 w 12238986"/>
              <a:gd name="connsiteY6" fmla="*/ 146753 h 1934627"/>
              <a:gd name="connsiteX0" fmla="*/ 5493 w 12216486"/>
              <a:gd name="connsiteY0" fmla="*/ 146753 h 1934627"/>
              <a:gd name="connsiteX1" fmla="*/ 2930784 w 12216486"/>
              <a:gd name="connsiteY1" fmla="*/ 11719 h 1934627"/>
              <a:gd name="connsiteX2" fmla="*/ 8433362 w 12216486"/>
              <a:gd name="connsiteY2" fmla="*/ 399126 h 1934627"/>
              <a:gd name="connsiteX3" fmla="*/ 12199329 w 12216486"/>
              <a:gd name="connsiteY3" fmla="*/ 342918 h 1934627"/>
              <a:gd name="connsiteX4" fmla="*/ 12216486 w 12216486"/>
              <a:gd name="connsiteY4" fmla="*/ 1934627 h 1934627"/>
              <a:gd name="connsiteX5" fmla="*/ 0 w 12216486"/>
              <a:gd name="connsiteY5" fmla="*/ 1791994 h 1934627"/>
              <a:gd name="connsiteX6" fmla="*/ 5493 w 12216486"/>
              <a:gd name="connsiteY6" fmla="*/ 146753 h 1934627"/>
              <a:gd name="connsiteX0" fmla="*/ 14386 w 12225379"/>
              <a:gd name="connsiteY0" fmla="*/ 146753 h 1934627"/>
              <a:gd name="connsiteX1" fmla="*/ 2939677 w 12225379"/>
              <a:gd name="connsiteY1" fmla="*/ 11719 h 1934627"/>
              <a:gd name="connsiteX2" fmla="*/ 8442255 w 12225379"/>
              <a:gd name="connsiteY2" fmla="*/ 399126 h 1934627"/>
              <a:gd name="connsiteX3" fmla="*/ 12208222 w 12225379"/>
              <a:gd name="connsiteY3" fmla="*/ 342918 h 1934627"/>
              <a:gd name="connsiteX4" fmla="*/ 12225379 w 12225379"/>
              <a:gd name="connsiteY4" fmla="*/ 1934627 h 1934627"/>
              <a:gd name="connsiteX5" fmla="*/ 8893 w 12225379"/>
              <a:gd name="connsiteY5" fmla="*/ 1791994 h 1934627"/>
              <a:gd name="connsiteX6" fmla="*/ 14386 w 12225379"/>
              <a:gd name="connsiteY6" fmla="*/ 146753 h 1934627"/>
              <a:gd name="connsiteX0" fmla="*/ 5493 w 12216486"/>
              <a:gd name="connsiteY0" fmla="*/ 146753 h 1934627"/>
              <a:gd name="connsiteX1" fmla="*/ 2930784 w 12216486"/>
              <a:gd name="connsiteY1" fmla="*/ 11719 h 1934627"/>
              <a:gd name="connsiteX2" fmla="*/ 8433362 w 12216486"/>
              <a:gd name="connsiteY2" fmla="*/ 399126 h 1934627"/>
              <a:gd name="connsiteX3" fmla="*/ 12199329 w 12216486"/>
              <a:gd name="connsiteY3" fmla="*/ 342918 h 1934627"/>
              <a:gd name="connsiteX4" fmla="*/ 12216486 w 12216486"/>
              <a:gd name="connsiteY4" fmla="*/ 1934627 h 1934627"/>
              <a:gd name="connsiteX5" fmla="*/ 0 w 12216486"/>
              <a:gd name="connsiteY5" fmla="*/ 1791994 h 1934627"/>
              <a:gd name="connsiteX6" fmla="*/ 5493 w 12216486"/>
              <a:gd name="connsiteY6" fmla="*/ 146753 h 1934627"/>
              <a:gd name="connsiteX0" fmla="*/ 5493 w 12216486"/>
              <a:gd name="connsiteY0" fmla="*/ 146753 h 1898221"/>
              <a:gd name="connsiteX1" fmla="*/ 2930784 w 12216486"/>
              <a:gd name="connsiteY1" fmla="*/ 11719 h 1898221"/>
              <a:gd name="connsiteX2" fmla="*/ 8433362 w 12216486"/>
              <a:gd name="connsiteY2" fmla="*/ 399126 h 1898221"/>
              <a:gd name="connsiteX3" fmla="*/ 12199329 w 12216486"/>
              <a:gd name="connsiteY3" fmla="*/ 342918 h 1898221"/>
              <a:gd name="connsiteX4" fmla="*/ 12216486 w 12216486"/>
              <a:gd name="connsiteY4" fmla="*/ 1898221 h 1898221"/>
              <a:gd name="connsiteX5" fmla="*/ 0 w 12216486"/>
              <a:gd name="connsiteY5" fmla="*/ 1791994 h 1898221"/>
              <a:gd name="connsiteX6" fmla="*/ 5493 w 12216486"/>
              <a:gd name="connsiteY6" fmla="*/ 146753 h 1898221"/>
              <a:gd name="connsiteX0" fmla="*/ 5493 w 12208986"/>
              <a:gd name="connsiteY0" fmla="*/ 146753 h 1867882"/>
              <a:gd name="connsiteX1" fmla="*/ 2930784 w 12208986"/>
              <a:gd name="connsiteY1" fmla="*/ 11719 h 1867882"/>
              <a:gd name="connsiteX2" fmla="*/ 8433362 w 12208986"/>
              <a:gd name="connsiteY2" fmla="*/ 399126 h 1867882"/>
              <a:gd name="connsiteX3" fmla="*/ 12199329 w 12208986"/>
              <a:gd name="connsiteY3" fmla="*/ 342918 h 1867882"/>
              <a:gd name="connsiteX4" fmla="*/ 12208986 w 12208986"/>
              <a:gd name="connsiteY4" fmla="*/ 1867882 h 1867882"/>
              <a:gd name="connsiteX5" fmla="*/ 0 w 12208986"/>
              <a:gd name="connsiteY5" fmla="*/ 1791994 h 1867882"/>
              <a:gd name="connsiteX6" fmla="*/ 5493 w 12208986"/>
              <a:gd name="connsiteY6" fmla="*/ 146753 h 1867882"/>
              <a:gd name="connsiteX0" fmla="*/ 5493 w 12231486"/>
              <a:gd name="connsiteY0" fmla="*/ 146753 h 1837544"/>
              <a:gd name="connsiteX1" fmla="*/ 2930784 w 12231486"/>
              <a:gd name="connsiteY1" fmla="*/ 11719 h 1837544"/>
              <a:gd name="connsiteX2" fmla="*/ 8433362 w 12231486"/>
              <a:gd name="connsiteY2" fmla="*/ 399126 h 1837544"/>
              <a:gd name="connsiteX3" fmla="*/ 12199329 w 12231486"/>
              <a:gd name="connsiteY3" fmla="*/ 342918 h 1837544"/>
              <a:gd name="connsiteX4" fmla="*/ 12231486 w 12231486"/>
              <a:gd name="connsiteY4" fmla="*/ 1837544 h 1837544"/>
              <a:gd name="connsiteX5" fmla="*/ 0 w 12231486"/>
              <a:gd name="connsiteY5" fmla="*/ 1791994 h 1837544"/>
              <a:gd name="connsiteX6" fmla="*/ 5493 w 12231486"/>
              <a:gd name="connsiteY6" fmla="*/ 146753 h 1837544"/>
              <a:gd name="connsiteX0" fmla="*/ 5493 w 12231486"/>
              <a:gd name="connsiteY0" fmla="*/ 146753 h 1825409"/>
              <a:gd name="connsiteX1" fmla="*/ 2930784 w 12231486"/>
              <a:gd name="connsiteY1" fmla="*/ 11719 h 1825409"/>
              <a:gd name="connsiteX2" fmla="*/ 8433362 w 12231486"/>
              <a:gd name="connsiteY2" fmla="*/ 399126 h 1825409"/>
              <a:gd name="connsiteX3" fmla="*/ 12199329 w 12231486"/>
              <a:gd name="connsiteY3" fmla="*/ 342918 h 1825409"/>
              <a:gd name="connsiteX4" fmla="*/ 12231486 w 12231486"/>
              <a:gd name="connsiteY4" fmla="*/ 1825409 h 1825409"/>
              <a:gd name="connsiteX5" fmla="*/ 0 w 12231486"/>
              <a:gd name="connsiteY5" fmla="*/ 1791994 h 1825409"/>
              <a:gd name="connsiteX6" fmla="*/ 5493 w 12231486"/>
              <a:gd name="connsiteY6" fmla="*/ 146753 h 1825409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16557"/>
              <a:gd name="connsiteY0" fmla="*/ 146753 h 1837545"/>
              <a:gd name="connsiteX1" fmla="*/ 2938284 w 12216557"/>
              <a:gd name="connsiteY1" fmla="*/ 11719 h 1837545"/>
              <a:gd name="connsiteX2" fmla="*/ 8440862 w 12216557"/>
              <a:gd name="connsiteY2" fmla="*/ 399126 h 1837545"/>
              <a:gd name="connsiteX3" fmla="*/ 12206829 w 12216557"/>
              <a:gd name="connsiteY3" fmla="*/ 342918 h 1837545"/>
              <a:gd name="connsiteX4" fmla="*/ 12216557 w 12216557"/>
              <a:gd name="connsiteY4" fmla="*/ 1837545 h 1837545"/>
              <a:gd name="connsiteX5" fmla="*/ 0 w 12216557"/>
              <a:gd name="connsiteY5" fmla="*/ 1828400 h 1837545"/>
              <a:gd name="connsiteX6" fmla="*/ 12993 w 12216557"/>
              <a:gd name="connsiteY6" fmla="*/ 146753 h 1837545"/>
              <a:gd name="connsiteX0" fmla="*/ 12993 w 12209081"/>
              <a:gd name="connsiteY0" fmla="*/ 146753 h 2098456"/>
              <a:gd name="connsiteX1" fmla="*/ 2938284 w 12209081"/>
              <a:gd name="connsiteY1" fmla="*/ 11719 h 2098456"/>
              <a:gd name="connsiteX2" fmla="*/ 8440862 w 12209081"/>
              <a:gd name="connsiteY2" fmla="*/ 399126 h 2098456"/>
              <a:gd name="connsiteX3" fmla="*/ 12206829 w 12209081"/>
              <a:gd name="connsiteY3" fmla="*/ 342918 h 2098456"/>
              <a:gd name="connsiteX4" fmla="*/ 12209081 w 12209081"/>
              <a:gd name="connsiteY4" fmla="*/ 2098456 h 2098456"/>
              <a:gd name="connsiteX5" fmla="*/ 0 w 12209081"/>
              <a:gd name="connsiteY5" fmla="*/ 1828400 h 2098456"/>
              <a:gd name="connsiteX6" fmla="*/ 12993 w 12209081"/>
              <a:gd name="connsiteY6" fmla="*/ 146753 h 2098456"/>
              <a:gd name="connsiteX0" fmla="*/ 35422 w 12231510"/>
              <a:gd name="connsiteY0" fmla="*/ 146753 h 2113582"/>
              <a:gd name="connsiteX1" fmla="*/ 2960713 w 12231510"/>
              <a:gd name="connsiteY1" fmla="*/ 11719 h 2113582"/>
              <a:gd name="connsiteX2" fmla="*/ 8463291 w 12231510"/>
              <a:gd name="connsiteY2" fmla="*/ 399126 h 2113582"/>
              <a:gd name="connsiteX3" fmla="*/ 12229258 w 12231510"/>
              <a:gd name="connsiteY3" fmla="*/ 342918 h 2113582"/>
              <a:gd name="connsiteX4" fmla="*/ 12231510 w 12231510"/>
              <a:gd name="connsiteY4" fmla="*/ 2098456 h 2113582"/>
              <a:gd name="connsiteX5" fmla="*/ 0 w 12231510"/>
              <a:gd name="connsiteY5" fmla="*/ 2113582 h 2113582"/>
              <a:gd name="connsiteX6" fmla="*/ 35422 w 12231510"/>
              <a:gd name="connsiteY6" fmla="*/ 146753 h 2113582"/>
              <a:gd name="connsiteX0" fmla="*/ 35422 w 12231510"/>
              <a:gd name="connsiteY0" fmla="*/ 146383 h 2113212"/>
              <a:gd name="connsiteX1" fmla="*/ 2960713 w 12231510"/>
              <a:gd name="connsiteY1" fmla="*/ 11349 h 2113212"/>
              <a:gd name="connsiteX2" fmla="*/ 7571640 w 12231510"/>
              <a:gd name="connsiteY2" fmla="*/ 392824 h 2113212"/>
              <a:gd name="connsiteX3" fmla="*/ 12229258 w 12231510"/>
              <a:gd name="connsiteY3" fmla="*/ 342548 h 2113212"/>
              <a:gd name="connsiteX4" fmla="*/ 12231510 w 12231510"/>
              <a:gd name="connsiteY4" fmla="*/ 2098086 h 2113212"/>
              <a:gd name="connsiteX5" fmla="*/ 0 w 12231510"/>
              <a:gd name="connsiteY5" fmla="*/ 2113212 h 2113212"/>
              <a:gd name="connsiteX6" fmla="*/ 35422 w 12231510"/>
              <a:gd name="connsiteY6" fmla="*/ 146383 h 2113212"/>
              <a:gd name="connsiteX0" fmla="*/ 35422 w 12231510"/>
              <a:gd name="connsiteY0" fmla="*/ 146383 h 2113212"/>
              <a:gd name="connsiteX1" fmla="*/ 2960713 w 12231510"/>
              <a:gd name="connsiteY1" fmla="*/ 11349 h 2113212"/>
              <a:gd name="connsiteX2" fmla="*/ 7571640 w 12231510"/>
              <a:gd name="connsiteY2" fmla="*/ 392824 h 2113212"/>
              <a:gd name="connsiteX3" fmla="*/ 12229258 w 12231510"/>
              <a:gd name="connsiteY3" fmla="*/ 342548 h 2113212"/>
              <a:gd name="connsiteX4" fmla="*/ 12231510 w 12231510"/>
              <a:gd name="connsiteY4" fmla="*/ 2098086 h 2113212"/>
              <a:gd name="connsiteX5" fmla="*/ 0 w 12231510"/>
              <a:gd name="connsiteY5" fmla="*/ 2113212 h 2113212"/>
              <a:gd name="connsiteX6" fmla="*/ 35422 w 12231510"/>
              <a:gd name="connsiteY6" fmla="*/ 146383 h 2113212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1699 h 2118528"/>
              <a:gd name="connsiteX1" fmla="*/ 2960713 w 12265984"/>
              <a:gd name="connsiteY1" fmla="*/ 16665 h 2118528"/>
              <a:gd name="connsiteX2" fmla="*/ 9632672 w 12265984"/>
              <a:gd name="connsiteY2" fmla="*/ 481181 h 2118528"/>
              <a:gd name="connsiteX3" fmla="*/ 12265801 w 12265984"/>
              <a:gd name="connsiteY3" fmla="*/ 347864 h 2118528"/>
              <a:gd name="connsiteX4" fmla="*/ 12231510 w 12265984"/>
              <a:gd name="connsiteY4" fmla="*/ 2103402 h 2118528"/>
              <a:gd name="connsiteX5" fmla="*/ 0 w 12265984"/>
              <a:gd name="connsiteY5" fmla="*/ 2118528 h 2118528"/>
              <a:gd name="connsiteX6" fmla="*/ 35422 w 12265984"/>
              <a:gd name="connsiteY6" fmla="*/ 151699 h 2118528"/>
              <a:gd name="connsiteX0" fmla="*/ 35422 w 12231510"/>
              <a:gd name="connsiteY0" fmla="*/ 151699 h 2118528"/>
              <a:gd name="connsiteX1" fmla="*/ 2960713 w 12231510"/>
              <a:gd name="connsiteY1" fmla="*/ 16665 h 2118528"/>
              <a:gd name="connsiteX2" fmla="*/ 9632672 w 12231510"/>
              <a:gd name="connsiteY2" fmla="*/ 481181 h 2118528"/>
              <a:gd name="connsiteX3" fmla="*/ 12214641 w 12231510"/>
              <a:gd name="connsiteY3" fmla="*/ 288549 h 2118528"/>
              <a:gd name="connsiteX4" fmla="*/ 12231510 w 12231510"/>
              <a:gd name="connsiteY4" fmla="*/ 2103402 h 2118528"/>
              <a:gd name="connsiteX5" fmla="*/ 0 w 12231510"/>
              <a:gd name="connsiteY5" fmla="*/ 2118528 h 2118528"/>
              <a:gd name="connsiteX6" fmla="*/ 35422 w 12231510"/>
              <a:gd name="connsiteY6" fmla="*/ 151699 h 2118528"/>
              <a:gd name="connsiteX0" fmla="*/ 35422 w 12231510"/>
              <a:gd name="connsiteY0" fmla="*/ 151699 h 2118528"/>
              <a:gd name="connsiteX1" fmla="*/ 2960713 w 12231510"/>
              <a:gd name="connsiteY1" fmla="*/ 16665 h 2118528"/>
              <a:gd name="connsiteX2" fmla="*/ 9632672 w 12231510"/>
              <a:gd name="connsiteY2" fmla="*/ 481181 h 2118528"/>
              <a:gd name="connsiteX3" fmla="*/ 12214641 w 12231510"/>
              <a:gd name="connsiteY3" fmla="*/ 288549 h 2118528"/>
              <a:gd name="connsiteX4" fmla="*/ 12231510 w 12231510"/>
              <a:gd name="connsiteY4" fmla="*/ 2103402 h 2118528"/>
              <a:gd name="connsiteX5" fmla="*/ 0 w 12231510"/>
              <a:gd name="connsiteY5" fmla="*/ 2118528 h 2118528"/>
              <a:gd name="connsiteX6" fmla="*/ 35422 w 12231510"/>
              <a:gd name="connsiteY6" fmla="*/ 151699 h 2118528"/>
              <a:gd name="connsiteX0" fmla="*/ 35422 w 12231510"/>
              <a:gd name="connsiteY0" fmla="*/ 151311 h 2118140"/>
              <a:gd name="connsiteX1" fmla="*/ 2960713 w 12231510"/>
              <a:gd name="connsiteY1" fmla="*/ 16277 h 2118140"/>
              <a:gd name="connsiteX2" fmla="*/ 9391489 w 12231510"/>
              <a:gd name="connsiteY2" fmla="*/ 474861 h 2118140"/>
              <a:gd name="connsiteX3" fmla="*/ 12214641 w 12231510"/>
              <a:gd name="connsiteY3" fmla="*/ 288161 h 2118140"/>
              <a:gd name="connsiteX4" fmla="*/ 12231510 w 12231510"/>
              <a:gd name="connsiteY4" fmla="*/ 2103014 h 2118140"/>
              <a:gd name="connsiteX5" fmla="*/ 0 w 12231510"/>
              <a:gd name="connsiteY5" fmla="*/ 2118140 h 2118140"/>
              <a:gd name="connsiteX6" fmla="*/ 35422 w 12231510"/>
              <a:gd name="connsiteY6" fmla="*/ 151311 h 2118140"/>
              <a:gd name="connsiteX0" fmla="*/ 35422 w 12231510"/>
              <a:gd name="connsiteY0" fmla="*/ 151311 h 2118140"/>
              <a:gd name="connsiteX1" fmla="*/ 2960713 w 12231510"/>
              <a:gd name="connsiteY1" fmla="*/ 16277 h 2118140"/>
              <a:gd name="connsiteX2" fmla="*/ 9391489 w 12231510"/>
              <a:gd name="connsiteY2" fmla="*/ 474861 h 2118140"/>
              <a:gd name="connsiteX3" fmla="*/ 12214641 w 12231510"/>
              <a:gd name="connsiteY3" fmla="*/ 288161 h 2118140"/>
              <a:gd name="connsiteX4" fmla="*/ 12231510 w 12231510"/>
              <a:gd name="connsiteY4" fmla="*/ 2103014 h 2118140"/>
              <a:gd name="connsiteX5" fmla="*/ 0 w 12231510"/>
              <a:gd name="connsiteY5" fmla="*/ 2118140 h 2118140"/>
              <a:gd name="connsiteX6" fmla="*/ 35422 w 12231510"/>
              <a:gd name="connsiteY6" fmla="*/ 151311 h 2118140"/>
              <a:gd name="connsiteX0" fmla="*/ 35422 w 12231510"/>
              <a:gd name="connsiteY0" fmla="*/ 150924 h 2117753"/>
              <a:gd name="connsiteX1" fmla="*/ 2960713 w 12231510"/>
              <a:gd name="connsiteY1" fmla="*/ 15890 h 2117753"/>
              <a:gd name="connsiteX2" fmla="*/ 9157613 w 12231510"/>
              <a:gd name="connsiteY2" fmla="*/ 468542 h 2117753"/>
              <a:gd name="connsiteX3" fmla="*/ 12214641 w 12231510"/>
              <a:gd name="connsiteY3" fmla="*/ 287774 h 2117753"/>
              <a:gd name="connsiteX4" fmla="*/ 12231510 w 12231510"/>
              <a:gd name="connsiteY4" fmla="*/ 2102627 h 2117753"/>
              <a:gd name="connsiteX5" fmla="*/ 0 w 12231510"/>
              <a:gd name="connsiteY5" fmla="*/ 2117753 h 2117753"/>
              <a:gd name="connsiteX6" fmla="*/ 35422 w 12231510"/>
              <a:gd name="connsiteY6" fmla="*/ 150924 h 2117753"/>
              <a:gd name="connsiteX0" fmla="*/ 35422 w 12231510"/>
              <a:gd name="connsiteY0" fmla="*/ 150538 h 2117367"/>
              <a:gd name="connsiteX1" fmla="*/ 2960713 w 12231510"/>
              <a:gd name="connsiteY1" fmla="*/ 15504 h 2117367"/>
              <a:gd name="connsiteX2" fmla="*/ 8909120 w 12231510"/>
              <a:gd name="connsiteY2" fmla="*/ 462224 h 2117367"/>
              <a:gd name="connsiteX3" fmla="*/ 12214641 w 12231510"/>
              <a:gd name="connsiteY3" fmla="*/ 287388 h 2117367"/>
              <a:gd name="connsiteX4" fmla="*/ 12231510 w 12231510"/>
              <a:gd name="connsiteY4" fmla="*/ 2102241 h 2117367"/>
              <a:gd name="connsiteX5" fmla="*/ 0 w 12231510"/>
              <a:gd name="connsiteY5" fmla="*/ 2117367 h 2117367"/>
              <a:gd name="connsiteX6" fmla="*/ 35422 w 12231510"/>
              <a:gd name="connsiteY6" fmla="*/ 150538 h 2117367"/>
              <a:gd name="connsiteX0" fmla="*/ 35422 w 12231510"/>
              <a:gd name="connsiteY0" fmla="*/ 150538 h 2117367"/>
              <a:gd name="connsiteX1" fmla="*/ 2960713 w 12231510"/>
              <a:gd name="connsiteY1" fmla="*/ 15504 h 2117367"/>
              <a:gd name="connsiteX2" fmla="*/ 8909120 w 12231510"/>
              <a:gd name="connsiteY2" fmla="*/ 462224 h 2117367"/>
              <a:gd name="connsiteX3" fmla="*/ 12214641 w 12231510"/>
              <a:gd name="connsiteY3" fmla="*/ 287388 h 2117367"/>
              <a:gd name="connsiteX4" fmla="*/ 12231510 w 12231510"/>
              <a:gd name="connsiteY4" fmla="*/ 2102241 h 2117367"/>
              <a:gd name="connsiteX5" fmla="*/ 0 w 12231510"/>
              <a:gd name="connsiteY5" fmla="*/ 2117367 h 2117367"/>
              <a:gd name="connsiteX6" fmla="*/ 35422 w 12231510"/>
              <a:gd name="connsiteY6" fmla="*/ 150538 h 2117367"/>
              <a:gd name="connsiteX0" fmla="*/ 35422 w 12231510"/>
              <a:gd name="connsiteY0" fmla="*/ 84900 h 2051729"/>
              <a:gd name="connsiteX1" fmla="*/ 2982639 w 12231510"/>
              <a:gd name="connsiteY1" fmla="*/ 32906 h 2051729"/>
              <a:gd name="connsiteX2" fmla="*/ 8909120 w 12231510"/>
              <a:gd name="connsiteY2" fmla="*/ 396586 h 2051729"/>
              <a:gd name="connsiteX3" fmla="*/ 12214641 w 12231510"/>
              <a:gd name="connsiteY3" fmla="*/ 221750 h 2051729"/>
              <a:gd name="connsiteX4" fmla="*/ 12231510 w 12231510"/>
              <a:gd name="connsiteY4" fmla="*/ 2036603 h 2051729"/>
              <a:gd name="connsiteX5" fmla="*/ 0 w 12231510"/>
              <a:gd name="connsiteY5" fmla="*/ 2051729 h 2051729"/>
              <a:gd name="connsiteX6" fmla="*/ 35422 w 12231510"/>
              <a:gd name="connsiteY6" fmla="*/ 84900 h 2051729"/>
              <a:gd name="connsiteX0" fmla="*/ 35422 w 12231510"/>
              <a:gd name="connsiteY0" fmla="*/ 65270 h 2032099"/>
              <a:gd name="connsiteX1" fmla="*/ 2989947 w 12231510"/>
              <a:gd name="connsiteY1" fmla="*/ 48865 h 2032099"/>
              <a:gd name="connsiteX2" fmla="*/ 8909120 w 12231510"/>
              <a:gd name="connsiteY2" fmla="*/ 376956 h 2032099"/>
              <a:gd name="connsiteX3" fmla="*/ 12214641 w 12231510"/>
              <a:gd name="connsiteY3" fmla="*/ 202120 h 2032099"/>
              <a:gd name="connsiteX4" fmla="*/ 12231510 w 12231510"/>
              <a:gd name="connsiteY4" fmla="*/ 2016973 h 2032099"/>
              <a:gd name="connsiteX5" fmla="*/ 0 w 12231510"/>
              <a:gd name="connsiteY5" fmla="*/ 2032099 h 2032099"/>
              <a:gd name="connsiteX6" fmla="*/ 35422 w 12231510"/>
              <a:gd name="connsiteY6" fmla="*/ 65270 h 2032099"/>
              <a:gd name="connsiteX0" fmla="*/ 28114 w 12231510"/>
              <a:gd name="connsiteY0" fmla="*/ 93078 h 2006524"/>
              <a:gd name="connsiteX1" fmla="*/ 2989947 w 12231510"/>
              <a:gd name="connsiteY1" fmla="*/ 23290 h 2006524"/>
              <a:gd name="connsiteX2" fmla="*/ 8909120 w 12231510"/>
              <a:gd name="connsiteY2" fmla="*/ 351381 h 2006524"/>
              <a:gd name="connsiteX3" fmla="*/ 12214641 w 12231510"/>
              <a:gd name="connsiteY3" fmla="*/ 176545 h 2006524"/>
              <a:gd name="connsiteX4" fmla="*/ 12231510 w 12231510"/>
              <a:gd name="connsiteY4" fmla="*/ 1991398 h 2006524"/>
              <a:gd name="connsiteX5" fmla="*/ 0 w 12231510"/>
              <a:gd name="connsiteY5" fmla="*/ 2006524 h 2006524"/>
              <a:gd name="connsiteX6" fmla="*/ 28114 w 12231510"/>
              <a:gd name="connsiteY6" fmla="*/ 93078 h 2006524"/>
              <a:gd name="connsiteX0" fmla="*/ 28114 w 12231510"/>
              <a:gd name="connsiteY0" fmla="*/ 70781 h 1984227"/>
              <a:gd name="connsiteX1" fmla="*/ 2989947 w 12231510"/>
              <a:gd name="connsiteY1" fmla="*/ 36582 h 1984227"/>
              <a:gd name="connsiteX2" fmla="*/ 8909120 w 12231510"/>
              <a:gd name="connsiteY2" fmla="*/ 329084 h 1984227"/>
              <a:gd name="connsiteX3" fmla="*/ 12214641 w 12231510"/>
              <a:gd name="connsiteY3" fmla="*/ 154248 h 1984227"/>
              <a:gd name="connsiteX4" fmla="*/ 12231510 w 12231510"/>
              <a:gd name="connsiteY4" fmla="*/ 1969101 h 1984227"/>
              <a:gd name="connsiteX5" fmla="*/ 0 w 12231510"/>
              <a:gd name="connsiteY5" fmla="*/ 1984227 h 1984227"/>
              <a:gd name="connsiteX6" fmla="*/ 28114 w 12231510"/>
              <a:gd name="connsiteY6" fmla="*/ 70781 h 1984227"/>
              <a:gd name="connsiteX0" fmla="*/ 28114 w 12231510"/>
              <a:gd name="connsiteY0" fmla="*/ 59829 h 1973275"/>
              <a:gd name="connsiteX1" fmla="*/ 2989947 w 12231510"/>
              <a:gd name="connsiteY1" fmla="*/ 25630 h 1973275"/>
              <a:gd name="connsiteX2" fmla="*/ 8909120 w 12231510"/>
              <a:gd name="connsiteY2" fmla="*/ 318132 h 1973275"/>
              <a:gd name="connsiteX3" fmla="*/ 12214641 w 12231510"/>
              <a:gd name="connsiteY3" fmla="*/ 143296 h 1973275"/>
              <a:gd name="connsiteX4" fmla="*/ 12231510 w 12231510"/>
              <a:gd name="connsiteY4" fmla="*/ 1958149 h 1973275"/>
              <a:gd name="connsiteX5" fmla="*/ 0 w 12231510"/>
              <a:gd name="connsiteY5" fmla="*/ 1973275 h 1973275"/>
              <a:gd name="connsiteX6" fmla="*/ 28114 w 12231510"/>
              <a:gd name="connsiteY6" fmla="*/ 59829 h 1973275"/>
              <a:gd name="connsiteX0" fmla="*/ 13497 w 12231510"/>
              <a:gd name="connsiteY0" fmla="*/ 146350 h 1953030"/>
              <a:gd name="connsiteX1" fmla="*/ 2989947 w 12231510"/>
              <a:gd name="connsiteY1" fmla="*/ 5385 h 1953030"/>
              <a:gd name="connsiteX2" fmla="*/ 8909120 w 12231510"/>
              <a:gd name="connsiteY2" fmla="*/ 297887 h 1953030"/>
              <a:gd name="connsiteX3" fmla="*/ 12214641 w 12231510"/>
              <a:gd name="connsiteY3" fmla="*/ 123051 h 1953030"/>
              <a:gd name="connsiteX4" fmla="*/ 12231510 w 12231510"/>
              <a:gd name="connsiteY4" fmla="*/ 1937904 h 1953030"/>
              <a:gd name="connsiteX5" fmla="*/ 0 w 12231510"/>
              <a:gd name="connsiteY5" fmla="*/ 1953030 h 1953030"/>
              <a:gd name="connsiteX6" fmla="*/ 13497 w 12231510"/>
              <a:gd name="connsiteY6" fmla="*/ 146350 h 1953030"/>
              <a:gd name="connsiteX0" fmla="*/ 174286 w 12231510"/>
              <a:gd name="connsiteY0" fmla="*/ 141103 h 1953714"/>
              <a:gd name="connsiteX1" fmla="*/ 2989947 w 12231510"/>
              <a:gd name="connsiteY1" fmla="*/ 6069 h 1953714"/>
              <a:gd name="connsiteX2" fmla="*/ 8909120 w 12231510"/>
              <a:gd name="connsiteY2" fmla="*/ 298571 h 1953714"/>
              <a:gd name="connsiteX3" fmla="*/ 12214641 w 12231510"/>
              <a:gd name="connsiteY3" fmla="*/ 123735 h 1953714"/>
              <a:gd name="connsiteX4" fmla="*/ 12231510 w 12231510"/>
              <a:gd name="connsiteY4" fmla="*/ 1938588 h 1953714"/>
              <a:gd name="connsiteX5" fmla="*/ 0 w 12231510"/>
              <a:gd name="connsiteY5" fmla="*/ 1953714 h 1953714"/>
              <a:gd name="connsiteX6" fmla="*/ 174286 w 12231510"/>
              <a:gd name="connsiteY6" fmla="*/ 141103 h 1953714"/>
              <a:gd name="connsiteX0" fmla="*/ 20806 w 12078030"/>
              <a:gd name="connsiteY0" fmla="*/ 141103 h 1941851"/>
              <a:gd name="connsiteX1" fmla="*/ 2836467 w 12078030"/>
              <a:gd name="connsiteY1" fmla="*/ 6069 h 1941851"/>
              <a:gd name="connsiteX2" fmla="*/ 8755640 w 12078030"/>
              <a:gd name="connsiteY2" fmla="*/ 298571 h 1941851"/>
              <a:gd name="connsiteX3" fmla="*/ 12061161 w 12078030"/>
              <a:gd name="connsiteY3" fmla="*/ 123735 h 1941851"/>
              <a:gd name="connsiteX4" fmla="*/ 12078030 w 12078030"/>
              <a:gd name="connsiteY4" fmla="*/ 1938588 h 1941851"/>
              <a:gd name="connsiteX5" fmla="*/ 0 w 12078030"/>
              <a:gd name="connsiteY5" fmla="*/ 1941851 h 1941851"/>
              <a:gd name="connsiteX6" fmla="*/ 20806 w 12078030"/>
              <a:gd name="connsiteY6" fmla="*/ 141103 h 1941851"/>
              <a:gd name="connsiteX0" fmla="*/ 0 w 12057224"/>
              <a:gd name="connsiteY0" fmla="*/ 141103 h 1938588"/>
              <a:gd name="connsiteX1" fmla="*/ 2815661 w 12057224"/>
              <a:gd name="connsiteY1" fmla="*/ 6069 h 1938588"/>
              <a:gd name="connsiteX2" fmla="*/ 8734834 w 12057224"/>
              <a:gd name="connsiteY2" fmla="*/ 298571 h 1938588"/>
              <a:gd name="connsiteX3" fmla="*/ 12040355 w 12057224"/>
              <a:gd name="connsiteY3" fmla="*/ 123735 h 1938588"/>
              <a:gd name="connsiteX4" fmla="*/ 12057224 w 12057224"/>
              <a:gd name="connsiteY4" fmla="*/ 1938588 h 1938588"/>
              <a:gd name="connsiteX5" fmla="*/ 96132 w 12057224"/>
              <a:gd name="connsiteY5" fmla="*/ 1935920 h 1938588"/>
              <a:gd name="connsiteX6" fmla="*/ 0 w 12057224"/>
              <a:gd name="connsiteY6" fmla="*/ 141103 h 1938588"/>
              <a:gd name="connsiteX0" fmla="*/ 0 w 12057224"/>
              <a:gd name="connsiteY0" fmla="*/ 141103 h 1941852"/>
              <a:gd name="connsiteX1" fmla="*/ 2815661 w 12057224"/>
              <a:gd name="connsiteY1" fmla="*/ 6069 h 1941852"/>
              <a:gd name="connsiteX2" fmla="*/ 8734834 w 12057224"/>
              <a:gd name="connsiteY2" fmla="*/ 298571 h 1941852"/>
              <a:gd name="connsiteX3" fmla="*/ 12040355 w 12057224"/>
              <a:gd name="connsiteY3" fmla="*/ 123735 h 1941852"/>
              <a:gd name="connsiteX4" fmla="*/ 12057224 w 12057224"/>
              <a:gd name="connsiteY4" fmla="*/ 1938588 h 1941852"/>
              <a:gd name="connsiteX5" fmla="*/ 132675 w 12057224"/>
              <a:gd name="connsiteY5" fmla="*/ 1941852 h 1941852"/>
              <a:gd name="connsiteX6" fmla="*/ 0 w 12057224"/>
              <a:gd name="connsiteY6" fmla="*/ 141103 h 1941852"/>
              <a:gd name="connsiteX0" fmla="*/ 0 w 12057224"/>
              <a:gd name="connsiteY0" fmla="*/ 141103 h 1947783"/>
              <a:gd name="connsiteX1" fmla="*/ 2815661 w 12057224"/>
              <a:gd name="connsiteY1" fmla="*/ 6069 h 1947783"/>
              <a:gd name="connsiteX2" fmla="*/ 8734834 w 12057224"/>
              <a:gd name="connsiteY2" fmla="*/ 298571 h 1947783"/>
              <a:gd name="connsiteX3" fmla="*/ 12040355 w 12057224"/>
              <a:gd name="connsiteY3" fmla="*/ 123735 h 1947783"/>
              <a:gd name="connsiteX4" fmla="*/ 12057224 w 12057224"/>
              <a:gd name="connsiteY4" fmla="*/ 1938588 h 1947783"/>
              <a:gd name="connsiteX5" fmla="*/ 96132 w 12057224"/>
              <a:gd name="connsiteY5" fmla="*/ 1947783 h 1947783"/>
              <a:gd name="connsiteX6" fmla="*/ 0 w 12057224"/>
              <a:gd name="connsiteY6" fmla="*/ 141103 h 1947783"/>
              <a:gd name="connsiteX0" fmla="*/ 0 w 11969521"/>
              <a:gd name="connsiteY0" fmla="*/ 151666 h 1946483"/>
              <a:gd name="connsiteX1" fmla="*/ 2727958 w 11969521"/>
              <a:gd name="connsiteY1" fmla="*/ 4769 h 1946483"/>
              <a:gd name="connsiteX2" fmla="*/ 8647131 w 11969521"/>
              <a:gd name="connsiteY2" fmla="*/ 297271 h 1946483"/>
              <a:gd name="connsiteX3" fmla="*/ 11952652 w 11969521"/>
              <a:gd name="connsiteY3" fmla="*/ 122435 h 1946483"/>
              <a:gd name="connsiteX4" fmla="*/ 11969521 w 11969521"/>
              <a:gd name="connsiteY4" fmla="*/ 1937288 h 1946483"/>
              <a:gd name="connsiteX5" fmla="*/ 8429 w 11969521"/>
              <a:gd name="connsiteY5" fmla="*/ 1946483 h 1946483"/>
              <a:gd name="connsiteX6" fmla="*/ 0 w 11969521"/>
              <a:gd name="connsiteY6" fmla="*/ 151666 h 1946483"/>
              <a:gd name="connsiteX0" fmla="*/ 0 w 11969521"/>
              <a:gd name="connsiteY0" fmla="*/ 147424 h 1942241"/>
              <a:gd name="connsiteX1" fmla="*/ 2727958 w 11969521"/>
              <a:gd name="connsiteY1" fmla="*/ 527 h 1942241"/>
              <a:gd name="connsiteX2" fmla="*/ 8647131 w 11969521"/>
              <a:gd name="connsiteY2" fmla="*/ 293029 h 1942241"/>
              <a:gd name="connsiteX3" fmla="*/ 11952652 w 11969521"/>
              <a:gd name="connsiteY3" fmla="*/ 118193 h 1942241"/>
              <a:gd name="connsiteX4" fmla="*/ 11969521 w 11969521"/>
              <a:gd name="connsiteY4" fmla="*/ 1933046 h 1942241"/>
              <a:gd name="connsiteX5" fmla="*/ 8429 w 11969521"/>
              <a:gd name="connsiteY5" fmla="*/ 1942241 h 1942241"/>
              <a:gd name="connsiteX6" fmla="*/ 0 w 11969521"/>
              <a:gd name="connsiteY6" fmla="*/ 147424 h 1942241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969521" h="1907304">
                <a:moveTo>
                  <a:pt x="0" y="112487"/>
                </a:moveTo>
                <a:cubicBezTo>
                  <a:pt x="942808" y="12627"/>
                  <a:pt x="1199067" y="-5294"/>
                  <a:pt x="2735267" y="1179"/>
                </a:cubicBezTo>
                <a:cubicBezTo>
                  <a:pt x="4271467" y="7652"/>
                  <a:pt x="7110900" y="244413"/>
                  <a:pt x="8647131" y="258092"/>
                </a:cubicBezTo>
                <a:cubicBezTo>
                  <a:pt x="10183362" y="271771"/>
                  <a:pt x="11032668" y="240274"/>
                  <a:pt x="11952652" y="83256"/>
                </a:cubicBezTo>
                <a:cubicBezTo>
                  <a:pt x="11955895" y="581465"/>
                  <a:pt x="11966278" y="1399900"/>
                  <a:pt x="11969521" y="1898109"/>
                </a:cubicBezTo>
                <a:lnTo>
                  <a:pt x="8429" y="1907304"/>
                </a:lnTo>
                <a:cubicBezTo>
                  <a:pt x="1836" y="1079327"/>
                  <a:pt x="1003" y="1244336"/>
                  <a:pt x="0" y="112487"/>
                </a:cubicBezTo>
                <a:close/>
              </a:path>
            </a:pathLst>
          </a:custGeom>
          <a:solidFill>
            <a:srgbClr val="CDF3F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5" name="Freeform 4">
            <a:extLst>
              <a:ext uri="{FF2B5EF4-FFF2-40B4-BE49-F238E27FC236}">
                <a16:creationId xmlns:a16="http://schemas.microsoft.com/office/drawing/2014/main" id="{53A63D6B-53CC-5AEB-956D-44F9A8122A08}"/>
              </a:ext>
            </a:extLst>
          </p:cNvPr>
          <p:cNvSpPr/>
          <p:nvPr userDrawn="1"/>
        </p:nvSpPr>
        <p:spPr>
          <a:xfrm>
            <a:off x="-8273" y="4274539"/>
            <a:ext cx="12220575" cy="2583461"/>
          </a:xfrm>
          <a:custGeom>
            <a:avLst/>
            <a:gdLst>
              <a:gd name="connsiteX0" fmla="*/ 438912 w 12893040"/>
              <a:gd name="connsiteY0" fmla="*/ 228600 h 3392424"/>
              <a:gd name="connsiteX1" fmla="*/ 2706624 w 12893040"/>
              <a:gd name="connsiteY1" fmla="*/ 91440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9" fmla="*/ 438912 w 12893040"/>
              <a:gd name="connsiteY9" fmla="*/ 228600 h 3392424"/>
              <a:gd name="connsiteX0" fmla="*/ 0 w 12893040"/>
              <a:gd name="connsiteY0" fmla="*/ 301752 h 3392424"/>
              <a:gd name="connsiteX1" fmla="*/ 2706624 w 12893040"/>
              <a:gd name="connsiteY1" fmla="*/ 91440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0" fmla="*/ 0 w 12893040"/>
              <a:gd name="connsiteY0" fmla="*/ 301752 h 3392424"/>
              <a:gd name="connsiteX1" fmla="*/ 2212848 w 12893040"/>
              <a:gd name="connsiteY1" fmla="*/ 9144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0" fmla="*/ 0 w 12893040"/>
              <a:gd name="connsiteY0" fmla="*/ 370817 h 3461489"/>
              <a:gd name="connsiteX1" fmla="*/ 2212848 w 12893040"/>
              <a:gd name="connsiteY1" fmla="*/ 78209 h 3461489"/>
              <a:gd name="connsiteX2" fmla="*/ 9171432 w 12893040"/>
              <a:gd name="connsiteY2" fmla="*/ 571985 h 3461489"/>
              <a:gd name="connsiteX3" fmla="*/ 12810744 w 12893040"/>
              <a:gd name="connsiteY3" fmla="*/ 69065 h 3461489"/>
              <a:gd name="connsiteX4" fmla="*/ 12810744 w 12893040"/>
              <a:gd name="connsiteY4" fmla="*/ 3123161 h 3461489"/>
              <a:gd name="connsiteX5" fmla="*/ 12893040 w 12893040"/>
              <a:gd name="connsiteY5" fmla="*/ 3114017 h 3461489"/>
              <a:gd name="connsiteX6" fmla="*/ 0 w 12893040"/>
              <a:gd name="connsiteY6" fmla="*/ 3114017 h 3461489"/>
              <a:gd name="connsiteX7" fmla="*/ 0 w 12893040"/>
              <a:gd name="connsiteY7" fmla="*/ 3461489 h 3461489"/>
              <a:gd name="connsiteX8" fmla="*/ 0 w 12893040"/>
              <a:gd name="connsiteY8" fmla="*/ 370817 h 3461489"/>
              <a:gd name="connsiteX0" fmla="*/ 0 w 12893040"/>
              <a:gd name="connsiteY0" fmla="*/ 762149 h 3852821"/>
              <a:gd name="connsiteX1" fmla="*/ 3017520 w 12893040"/>
              <a:gd name="connsiteY1" fmla="*/ 3197 h 3852821"/>
              <a:gd name="connsiteX2" fmla="*/ 9171432 w 12893040"/>
              <a:gd name="connsiteY2" fmla="*/ 963317 h 3852821"/>
              <a:gd name="connsiteX3" fmla="*/ 12810744 w 12893040"/>
              <a:gd name="connsiteY3" fmla="*/ 460397 h 3852821"/>
              <a:gd name="connsiteX4" fmla="*/ 12810744 w 12893040"/>
              <a:gd name="connsiteY4" fmla="*/ 3514493 h 3852821"/>
              <a:gd name="connsiteX5" fmla="*/ 12893040 w 12893040"/>
              <a:gd name="connsiteY5" fmla="*/ 3505349 h 3852821"/>
              <a:gd name="connsiteX6" fmla="*/ 0 w 12893040"/>
              <a:gd name="connsiteY6" fmla="*/ 3505349 h 3852821"/>
              <a:gd name="connsiteX7" fmla="*/ 0 w 12893040"/>
              <a:gd name="connsiteY7" fmla="*/ 3852821 h 3852821"/>
              <a:gd name="connsiteX8" fmla="*/ 0 w 12893040"/>
              <a:gd name="connsiteY8" fmla="*/ 762149 h 3852821"/>
              <a:gd name="connsiteX0" fmla="*/ 1076923 w 13969963"/>
              <a:gd name="connsiteY0" fmla="*/ 762388 h 3514732"/>
              <a:gd name="connsiteX1" fmla="*/ 4094443 w 13969963"/>
              <a:gd name="connsiteY1" fmla="*/ 3436 h 3514732"/>
              <a:gd name="connsiteX2" fmla="*/ 10248355 w 13969963"/>
              <a:gd name="connsiteY2" fmla="*/ 963556 h 3514732"/>
              <a:gd name="connsiteX3" fmla="*/ 13887667 w 13969963"/>
              <a:gd name="connsiteY3" fmla="*/ 460636 h 3514732"/>
              <a:gd name="connsiteX4" fmla="*/ 13887667 w 13969963"/>
              <a:gd name="connsiteY4" fmla="*/ 3514732 h 3514732"/>
              <a:gd name="connsiteX5" fmla="*/ 13969963 w 13969963"/>
              <a:gd name="connsiteY5" fmla="*/ 3505588 h 3514732"/>
              <a:gd name="connsiteX6" fmla="*/ 1076923 w 13969963"/>
              <a:gd name="connsiteY6" fmla="*/ 3505588 h 3514732"/>
              <a:gd name="connsiteX7" fmla="*/ 1076923 w 13969963"/>
              <a:gd name="connsiteY7" fmla="*/ 762388 h 3514732"/>
              <a:gd name="connsiteX0" fmla="*/ 1076923 w 13969963"/>
              <a:gd name="connsiteY0" fmla="*/ 762388 h 3523876"/>
              <a:gd name="connsiteX1" fmla="*/ 4094443 w 13969963"/>
              <a:gd name="connsiteY1" fmla="*/ 3436 h 3523876"/>
              <a:gd name="connsiteX2" fmla="*/ 10248355 w 13969963"/>
              <a:gd name="connsiteY2" fmla="*/ 963556 h 3523876"/>
              <a:gd name="connsiteX3" fmla="*/ 13887667 w 13969963"/>
              <a:gd name="connsiteY3" fmla="*/ 460636 h 3523876"/>
              <a:gd name="connsiteX4" fmla="*/ 13887667 w 13969963"/>
              <a:gd name="connsiteY4" fmla="*/ 3514732 h 3523876"/>
              <a:gd name="connsiteX5" fmla="*/ 13969963 w 13969963"/>
              <a:gd name="connsiteY5" fmla="*/ 3505588 h 3523876"/>
              <a:gd name="connsiteX6" fmla="*/ 1076923 w 13969963"/>
              <a:gd name="connsiteY6" fmla="*/ 3523876 h 3523876"/>
              <a:gd name="connsiteX7" fmla="*/ 1076923 w 13969963"/>
              <a:gd name="connsiteY7" fmla="*/ 762388 h 3523876"/>
              <a:gd name="connsiteX0" fmla="*/ 234032 w 13127072"/>
              <a:gd name="connsiteY0" fmla="*/ 762388 h 3523876"/>
              <a:gd name="connsiteX1" fmla="*/ 3251552 w 13127072"/>
              <a:gd name="connsiteY1" fmla="*/ 3436 h 3523876"/>
              <a:gd name="connsiteX2" fmla="*/ 9405464 w 13127072"/>
              <a:gd name="connsiteY2" fmla="*/ 963556 h 3523876"/>
              <a:gd name="connsiteX3" fmla="*/ 13044776 w 13127072"/>
              <a:gd name="connsiteY3" fmla="*/ 460636 h 3523876"/>
              <a:gd name="connsiteX4" fmla="*/ 13044776 w 13127072"/>
              <a:gd name="connsiteY4" fmla="*/ 3514732 h 3523876"/>
              <a:gd name="connsiteX5" fmla="*/ 13127072 w 13127072"/>
              <a:gd name="connsiteY5" fmla="*/ 3505588 h 3523876"/>
              <a:gd name="connsiteX6" fmla="*/ 234032 w 13127072"/>
              <a:gd name="connsiteY6" fmla="*/ 3523876 h 3523876"/>
              <a:gd name="connsiteX7" fmla="*/ 234032 w 13127072"/>
              <a:gd name="connsiteY7" fmla="*/ 762388 h 3523876"/>
              <a:gd name="connsiteX0" fmla="*/ 41430 w 12934470"/>
              <a:gd name="connsiteY0" fmla="*/ 762388 h 3523876"/>
              <a:gd name="connsiteX1" fmla="*/ 3058950 w 12934470"/>
              <a:gd name="connsiteY1" fmla="*/ 3436 h 3523876"/>
              <a:gd name="connsiteX2" fmla="*/ 9212862 w 12934470"/>
              <a:gd name="connsiteY2" fmla="*/ 963556 h 3523876"/>
              <a:gd name="connsiteX3" fmla="*/ 12852174 w 12934470"/>
              <a:gd name="connsiteY3" fmla="*/ 460636 h 3523876"/>
              <a:gd name="connsiteX4" fmla="*/ 12852174 w 12934470"/>
              <a:gd name="connsiteY4" fmla="*/ 3514732 h 3523876"/>
              <a:gd name="connsiteX5" fmla="*/ 12934470 w 12934470"/>
              <a:gd name="connsiteY5" fmla="*/ 3505588 h 3523876"/>
              <a:gd name="connsiteX6" fmla="*/ 41430 w 12934470"/>
              <a:gd name="connsiteY6" fmla="*/ 3523876 h 3523876"/>
              <a:gd name="connsiteX7" fmla="*/ 41430 w 12934470"/>
              <a:gd name="connsiteY7" fmla="*/ 762388 h 3523876"/>
              <a:gd name="connsiteX0" fmla="*/ 41430 w 12934470"/>
              <a:gd name="connsiteY0" fmla="*/ 760525 h 3522013"/>
              <a:gd name="connsiteX1" fmla="*/ 3058950 w 12934470"/>
              <a:gd name="connsiteY1" fmla="*/ 1573 h 3522013"/>
              <a:gd name="connsiteX2" fmla="*/ 9212862 w 12934470"/>
              <a:gd name="connsiteY2" fmla="*/ 961693 h 3522013"/>
              <a:gd name="connsiteX3" fmla="*/ 12852174 w 12934470"/>
              <a:gd name="connsiteY3" fmla="*/ 458773 h 3522013"/>
              <a:gd name="connsiteX4" fmla="*/ 12852174 w 12934470"/>
              <a:gd name="connsiteY4" fmla="*/ 3512869 h 3522013"/>
              <a:gd name="connsiteX5" fmla="*/ 12934470 w 12934470"/>
              <a:gd name="connsiteY5" fmla="*/ 3503725 h 3522013"/>
              <a:gd name="connsiteX6" fmla="*/ 41430 w 12934470"/>
              <a:gd name="connsiteY6" fmla="*/ 3522013 h 3522013"/>
              <a:gd name="connsiteX7" fmla="*/ 41430 w 12934470"/>
              <a:gd name="connsiteY7" fmla="*/ 760525 h 3522013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52174 w 12934470"/>
              <a:gd name="connsiteY4" fmla="*/ 460768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52174 w 12934470"/>
              <a:gd name="connsiteY4" fmla="*/ 460768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847102 w 12934470"/>
              <a:gd name="connsiteY3" fmla="*/ 991120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847102 w 12934470"/>
              <a:gd name="connsiteY3" fmla="*/ 991120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43614"/>
              <a:gd name="connsiteY0" fmla="*/ 762520 h 3524008"/>
              <a:gd name="connsiteX1" fmla="*/ 3058950 w 12943614"/>
              <a:gd name="connsiteY1" fmla="*/ 3568 h 3524008"/>
              <a:gd name="connsiteX2" fmla="*/ 5930166 w 12943614"/>
              <a:gd name="connsiteY2" fmla="*/ 497345 h 3524008"/>
              <a:gd name="connsiteX3" fmla="*/ 8764806 w 12943614"/>
              <a:gd name="connsiteY3" fmla="*/ 917968 h 3524008"/>
              <a:gd name="connsiteX4" fmla="*/ 12943614 w 12943614"/>
              <a:gd name="connsiteY4" fmla="*/ 524776 h 3524008"/>
              <a:gd name="connsiteX5" fmla="*/ 12852174 w 12943614"/>
              <a:gd name="connsiteY5" fmla="*/ 3514864 h 3524008"/>
              <a:gd name="connsiteX6" fmla="*/ 12934470 w 12943614"/>
              <a:gd name="connsiteY6" fmla="*/ 3505720 h 3524008"/>
              <a:gd name="connsiteX7" fmla="*/ 41430 w 12943614"/>
              <a:gd name="connsiteY7" fmla="*/ 3524008 h 3524008"/>
              <a:gd name="connsiteX8" fmla="*/ 41430 w 12943614"/>
              <a:gd name="connsiteY8" fmla="*/ 762520 h 3524008"/>
              <a:gd name="connsiteX0" fmla="*/ 41430 w 12943614"/>
              <a:gd name="connsiteY0" fmla="*/ 762520 h 3524008"/>
              <a:gd name="connsiteX1" fmla="*/ 3058950 w 12943614"/>
              <a:gd name="connsiteY1" fmla="*/ 3568 h 3524008"/>
              <a:gd name="connsiteX2" fmla="*/ 5930166 w 12943614"/>
              <a:gd name="connsiteY2" fmla="*/ 497345 h 3524008"/>
              <a:gd name="connsiteX3" fmla="*/ 8764806 w 12943614"/>
              <a:gd name="connsiteY3" fmla="*/ 917968 h 3524008"/>
              <a:gd name="connsiteX4" fmla="*/ 12943614 w 12943614"/>
              <a:gd name="connsiteY4" fmla="*/ 524776 h 3524008"/>
              <a:gd name="connsiteX5" fmla="*/ 12852174 w 12943614"/>
              <a:gd name="connsiteY5" fmla="*/ 3514864 h 3524008"/>
              <a:gd name="connsiteX6" fmla="*/ 12934470 w 12943614"/>
              <a:gd name="connsiteY6" fmla="*/ 3505720 h 3524008"/>
              <a:gd name="connsiteX7" fmla="*/ 41430 w 12943614"/>
              <a:gd name="connsiteY7" fmla="*/ 3524008 h 3524008"/>
              <a:gd name="connsiteX8" fmla="*/ 41430 w 12943614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779022 w 12934470"/>
              <a:gd name="connsiteY4" fmla="*/ 54306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3035054"/>
              <a:gd name="connsiteY0" fmla="*/ 762520 h 3524008"/>
              <a:gd name="connsiteX1" fmla="*/ 3058950 w 13035054"/>
              <a:gd name="connsiteY1" fmla="*/ 3568 h 3524008"/>
              <a:gd name="connsiteX2" fmla="*/ 5930166 w 13035054"/>
              <a:gd name="connsiteY2" fmla="*/ 497345 h 3524008"/>
              <a:gd name="connsiteX3" fmla="*/ 8764806 w 13035054"/>
              <a:gd name="connsiteY3" fmla="*/ 917968 h 3524008"/>
              <a:gd name="connsiteX4" fmla="*/ 12779022 w 13035054"/>
              <a:gd name="connsiteY4" fmla="*/ 543064 h 3524008"/>
              <a:gd name="connsiteX5" fmla="*/ 13035054 w 13035054"/>
              <a:gd name="connsiteY5" fmla="*/ 3341128 h 3524008"/>
              <a:gd name="connsiteX6" fmla="*/ 12934470 w 13035054"/>
              <a:gd name="connsiteY6" fmla="*/ 3505720 h 3524008"/>
              <a:gd name="connsiteX7" fmla="*/ 41430 w 13035054"/>
              <a:gd name="connsiteY7" fmla="*/ 3524008 h 3524008"/>
              <a:gd name="connsiteX8" fmla="*/ 41430 w 13035054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779022 w 12934470"/>
              <a:gd name="connsiteY4" fmla="*/ 543064 h 3524008"/>
              <a:gd name="connsiteX5" fmla="*/ 12934470 w 12934470"/>
              <a:gd name="connsiteY5" fmla="*/ 3505720 h 3524008"/>
              <a:gd name="connsiteX6" fmla="*/ 41430 w 12934470"/>
              <a:gd name="connsiteY6" fmla="*/ 3524008 h 3524008"/>
              <a:gd name="connsiteX7" fmla="*/ 41430 w 12934470"/>
              <a:gd name="connsiteY7" fmla="*/ 762520 h 3524008"/>
              <a:gd name="connsiteX0" fmla="*/ 41430 w 12861318"/>
              <a:gd name="connsiteY0" fmla="*/ 762520 h 3524008"/>
              <a:gd name="connsiteX1" fmla="*/ 3058950 w 12861318"/>
              <a:gd name="connsiteY1" fmla="*/ 3568 h 3524008"/>
              <a:gd name="connsiteX2" fmla="*/ 5930166 w 12861318"/>
              <a:gd name="connsiteY2" fmla="*/ 497345 h 3524008"/>
              <a:gd name="connsiteX3" fmla="*/ 8764806 w 12861318"/>
              <a:gd name="connsiteY3" fmla="*/ 917968 h 3524008"/>
              <a:gd name="connsiteX4" fmla="*/ 12779022 w 12861318"/>
              <a:gd name="connsiteY4" fmla="*/ 543064 h 3524008"/>
              <a:gd name="connsiteX5" fmla="*/ 12861318 w 12861318"/>
              <a:gd name="connsiteY5" fmla="*/ 3514864 h 3524008"/>
              <a:gd name="connsiteX6" fmla="*/ 41430 w 12861318"/>
              <a:gd name="connsiteY6" fmla="*/ 3524008 h 3524008"/>
              <a:gd name="connsiteX7" fmla="*/ 41430 w 12861318"/>
              <a:gd name="connsiteY7" fmla="*/ 762520 h 3524008"/>
              <a:gd name="connsiteX0" fmla="*/ 41430 w 12861318"/>
              <a:gd name="connsiteY0" fmla="*/ 529462 h 3290950"/>
              <a:gd name="connsiteX1" fmla="*/ 2876070 w 12861318"/>
              <a:gd name="connsiteY1" fmla="*/ 8254 h 3290950"/>
              <a:gd name="connsiteX2" fmla="*/ 5930166 w 12861318"/>
              <a:gd name="connsiteY2" fmla="*/ 264287 h 3290950"/>
              <a:gd name="connsiteX3" fmla="*/ 8764806 w 12861318"/>
              <a:gd name="connsiteY3" fmla="*/ 684910 h 3290950"/>
              <a:gd name="connsiteX4" fmla="*/ 12779022 w 12861318"/>
              <a:gd name="connsiteY4" fmla="*/ 310006 h 3290950"/>
              <a:gd name="connsiteX5" fmla="*/ 12861318 w 12861318"/>
              <a:gd name="connsiteY5" fmla="*/ 3281806 h 3290950"/>
              <a:gd name="connsiteX6" fmla="*/ 41430 w 12861318"/>
              <a:gd name="connsiteY6" fmla="*/ 3290950 h 3290950"/>
              <a:gd name="connsiteX7" fmla="*/ 41430 w 12861318"/>
              <a:gd name="connsiteY7" fmla="*/ 529462 h 3290950"/>
              <a:gd name="connsiteX0" fmla="*/ 41430 w 12861318"/>
              <a:gd name="connsiteY0" fmla="*/ 529462 h 3290950"/>
              <a:gd name="connsiteX1" fmla="*/ 2967510 w 12861318"/>
              <a:gd name="connsiteY1" fmla="*/ 8254 h 3290950"/>
              <a:gd name="connsiteX2" fmla="*/ 5930166 w 12861318"/>
              <a:gd name="connsiteY2" fmla="*/ 264287 h 3290950"/>
              <a:gd name="connsiteX3" fmla="*/ 8764806 w 12861318"/>
              <a:gd name="connsiteY3" fmla="*/ 684910 h 3290950"/>
              <a:gd name="connsiteX4" fmla="*/ 12779022 w 12861318"/>
              <a:gd name="connsiteY4" fmla="*/ 310006 h 3290950"/>
              <a:gd name="connsiteX5" fmla="*/ 12861318 w 12861318"/>
              <a:gd name="connsiteY5" fmla="*/ 3281806 h 3290950"/>
              <a:gd name="connsiteX6" fmla="*/ 41430 w 12861318"/>
              <a:gd name="connsiteY6" fmla="*/ 3290950 h 3290950"/>
              <a:gd name="connsiteX7" fmla="*/ 41430 w 12861318"/>
              <a:gd name="connsiteY7" fmla="*/ 529462 h 3290950"/>
              <a:gd name="connsiteX0" fmla="*/ 41430 w 12861318"/>
              <a:gd name="connsiteY0" fmla="*/ 429868 h 3191356"/>
              <a:gd name="connsiteX1" fmla="*/ 2985798 w 12861318"/>
              <a:gd name="connsiteY1" fmla="*/ 18388 h 3191356"/>
              <a:gd name="connsiteX2" fmla="*/ 5930166 w 12861318"/>
              <a:gd name="connsiteY2" fmla="*/ 164693 h 3191356"/>
              <a:gd name="connsiteX3" fmla="*/ 8764806 w 12861318"/>
              <a:gd name="connsiteY3" fmla="*/ 585316 h 3191356"/>
              <a:gd name="connsiteX4" fmla="*/ 12779022 w 12861318"/>
              <a:gd name="connsiteY4" fmla="*/ 210412 h 3191356"/>
              <a:gd name="connsiteX5" fmla="*/ 12861318 w 12861318"/>
              <a:gd name="connsiteY5" fmla="*/ 3182212 h 3191356"/>
              <a:gd name="connsiteX6" fmla="*/ 41430 w 12861318"/>
              <a:gd name="connsiteY6" fmla="*/ 3191356 h 3191356"/>
              <a:gd name="connsiteX7" fmla="*/ 41430 w 12861318"/>
              <a:gd name="connsiteY7" fmla="*/ 429868 h 3191356"/>
              <a:gd name="connsiteX0" fmla="*/ 41430 w 12861318"/>
              <a:gd name="connsiteY0" fmla="*/ 415554 h 3177042"/>
              <a:gd name="connsiteX1" fmla="*/ 2985798 w 12861318"/>
              <a:gd name="connsiteY1" fmla="*/ 4074 h 3177042"/>
              <a:gd name="connsiteX2" fmla="*/ 5966742 w 12861318"/>
              <a:gd name="connsiteY2" fmla="*/ 250963 h 3177042"/>
              <a:gd name="connsiteX3" fmla="*/ 8764806 w 12861318"/>
              <a:gd name="connsiteY3" fmla="*/ 571002 h 3177042"/>
              <a:gd name="connsiteX4" fmla="*/ 12779022 w 12861318"/>
              <a:gd name="connsiteY4" fmla="*/ 196098 h 3177042"/>
              <a:gd name="connsiteX5" fmla="*/ 12861318 w 12861318"/>
              <a:gd name="connsiteY5" fmla="*/ 3167898 h 3177042"/>
              <a:gd name="connsiteX6" fmla="*/ 41430 w 12861318"/>
              <a:gd name="connsiteY6" fmla="*/ 3177042 h 3177042"/>
              <a:gd name="connsiteX7" fmla="*/ 41430 w 12861318"/>
              <a:gd name="connsiteY7" fmla="*/ 415554 h 3177042"/>
              <a:gd name="connsiteX0" fmla="*/ 41430 w 12861318"/>
              <a:gd name="connsiteY0" fmla="*/ 329931 h 3091419"/>
              <a:gd name="connsiteX1" fmla="*/ 2930934 w 12861318"/>
              <a:gd name="connsiteY1" fmla="*/ 9891 h 3091419"/>
              <a:gd name="connsiteX2" fmla="*/ 5966742 w 12861318"/>
              <a:gd name="connsiteY2" fmla="*/ 165340 h 3091419"/>
              <a:gd name="connsiteX3" fmla="*/ 8764806 w 12861318"/>
              <a:gd name="connsiteY3" fmla="*/ 485379 h 3091419"/>
              <a:gd name="connsiteX4" fmla="*/ 12779022 w 12861318"/>
              <a:gd name="connsiteY4" fmla="*/ 110475 h 3091419"/>
              <a:gd name="connsiteX5" fmla="*/ 12861318 w 12861318"/>
              <a:gd name="connsiteY5" fmla="*/ 3082275 h 3091419"/>
              <a:gd name="connsiteX6" fmla="*/ 41430 w 12861318"/>
              <a:gd name="connsiteY6" fmla="*/ 3091419 h 3091419"/>
              <a:gd name="connsiteX7" fmla="*/ 41430 w 12861318"/>
              <a:gd name="connsiteY7" fmla="*/ 329931 h 3091419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764806 w 12861318"/>
              <a:gd name="connsiteY3" fmla="*/ 476001 h 3082041"/>
              <a:gd name="connsiteX4" fmla="*/ 12779022 w 12861318"/>
              <a:gd name="connsiteY4" fmla="*/ 10109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801382 w 12861318"/>
              <a:gd name="connsiteY3" fmla="*/ 558297 h 3082041"/>
              <a:gd name="connsiteX4" fmla="*/ 12779022 w 12861318"/>
              <a:gd name="connsiteY4" fmla="*/ 10109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801382 w 12861318"/>
              <a:gd name="connsiteY3" fmla="*/ 558297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5600982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11449 h 3072937"/>
              <a:gd name="connsiteX1" fmla="*/ 2336574 w 12861318"/>
              <a:gd name="connsiteY1" fmla="*/ 553 h 3072937"/>
              <a:gd name="connsiteX2" fmla="*/ 5600982 w 12861318"/>
              <a:gd name="connsiteY2" fmla="*/ 256586 h 3072937"/>
              <a:gd name="connsiteX3" fmla="*/ 8938542 w 12861318"/>
              <a:gd name="connsiteY3" fmla="*/ 530905 h 3072937"/>
              <a:gd name="connsiteX4" fmla="*/ 12806454 w 12861318"/>
              <a:gd name="connsiteY4" fmla="*/ 46273 h 3072937"/>
              <a:gd name="connsiteX5" fmla="*/ 12861318 w 12861318"/>
              <a:gd name="connsiteY5" fmla="*/ 3063793 h 3072937"/>
              <a:gd name="connsiteX6" fmla="*/ 41430 w 12861318"/>
              <a:gd name="connsiteY6" fmla="*/ 3072937 h 3072937"/>
              <a:gd name="connsiteX7" fmla="*/ 41430 w 12861318"/>
              <a:gd name="connsiteY7" fmla="*/ 311449 h 3072937"/>
              <a:gd name="connsiteX0" fmla="*/ 50580 w 12852180"/>
              <a:gd name="connsiteY0" fmla="*/ 377111 h 3074591"/>
              <a:gd name="connsiteX1" fmla="*/ 2327436 w 12852180"/>
              <a:gd name="connsiteY1" fmla="*/ 2207 h 3074591"/>
              <a:gd name="connsiteX2" fmla="*/ 5591844 w 12852180"/>
              <a:gd name="connsiteY2" fmla="*/ 258240 h 3074591"/>
              <a:gd name="connsiteX3" fmla="*/ 8929404 w 12852180"/>
              <a:gd name="connsiteY3" fmla="*/ 532559 h 3074591"/>
              <a:gd name="connsiteX4" fmla="*/ 12797316 w 12852180"/>
              <a:gd name="connsiteY4" fmla="*/ 47927 h 3074591"/>
              <a:gd name="connsiteX5" fmla="*/ 12852180 w 12852180"/>
              <a:gd name="connsiteY5" fmla="*/ 3065447 h 3074591"/>
              <a:gd name="connsiteX6" fmla="*/ 32292 w 12852180"/>
              <a:gd name="connsiteY6" fmla="*/ 3074591 h 3074591"/>
              <a:gd name="connsiteX7" fmla="*/ 50580 w 12852180"/>
              <a:gd name="connsiteY7" fmla="*/ 377111 h 3074591"/>
              <a:gd name="connsiteX0" fmla="*/ 50580 w 12852180"/>
              <a:gd name="connsiteY0" fmla="*/ 377111 h 3074591"/>
              <a:gd name="connsiteX1" fmla="*/ 2327436 w 12852180"/>
              <a:gd name="connsiteY1" fmla="*/ 2207 h 3074591"/>
              <a:gd name="connsiteX2" fmla="*/ 5591844 w 12852180"/>
              <a:gd name="connsiteY2" fmla="*/ 258240 h 3074591"/>
              <a:gd name="connsiteX3" fmla="*/ 8929404 w 12852180"/>
              <a:gd name="connsiteY3" fmla="*/ 532559 h 3074591"/>
              <a:gd name="connsiteX4" fmla="*/ 12797316 w 12852180"/>
              <a:gd name="connsiteY4" fmla="*/ 47927 h 3074591"/>
              <a:gd name="connsiteX5" fmla="*/ 12852180 w 12852180"/>
              <a:gd name="connsiteY5" fmla="*/ 3065447 h 3074591"/>
              <a:gd name="connsiteX6" fmla="*/ 32292 w 12852180"/>
              <a:gd name="connsiteY6" fmla="*/ 3074591 h 3074591"/>
              <a:gd name="connsiteX7" fmla="*/ 50580 w 12852180"/>
              <a:gd name="connsiteY7" fmla="*/ 377111 h 3074591"/>
              <a:gd name="connsiteX0" fmla="*/ 342780 w 12824340"/>
              <a:gd name="connsiteY0" fmla="*/ 302146 h 3072778"/>
              <a:gd name="connsiteX1" fmla="*/ 2299596 w 12824340"/>
              <a:gd name="connsiteY1" fmla="*/ 394 h 3072778"/>
              <a:gd name="connsiteX2" fmla="*/ 5564004 w 12824340"/>
              <a:gd name="connsiteY2" fmla="*/ 256427 h 3072778"/>
              <a:gd name="connsiteX3" fmla="*/ 8901564 w 12824340"/>
              <a:gd name="connsiteY3" fmla="*/ 530746 h 3072778"/>
              <a:gd name="connsiteX4" fmla="*/ 12769476 w 12824340"/>
              <a:gd name="connsiteY4" fmla="*/ 46114 h 3072778"/>
              <a:gd name="connsiteX5" fmla="*/ 12824340 w 12824340"/>
              <a:gd name="connsiteY5" fmla="*/ 3063634 h 3072778"/>
              <a:gd name="connsiteX6" fmla="*/ 4452 w 12824340"/>
              <a:gd name="connsiteY6" fmla="*/ 3072778 h 3072778"/>
              <a:gd name="connsiteX7" fmla="*/ 342780 w 12824340"/>
              <a:gd name="connsiteY7" fmla="*/ 302146 h 3072778"/>
              <a:gd name="connsiteX0" fmla="*/ 61974 w 12543534"/>
              <a:gd name="connsiteY0" fmla="*/ 302146 h 3063634"/>
              <a:gd name="connsiteX1" fmla="*/ 2018790 w 12543534"/>
              <a:gd name="connsiteY1" fmla="*/ 394 h 3063634"/>
              <a:gd name="connsiteX2" fmla="*/ 5283198 w 12543534"/>
              <a:gd name="connsiteY2" fmla="*/ 256427 h 3063634"/>
              <a:gd name="connsiteX3" fmla="*/ 8620758 w 12543534"/>
              <a:gd name="connsiteY3" fmla="*/ 530746 h 3063634"/>
              <a:gd name="connsiteX4" fmla="*/ 12488670 w 12543534"/>
              <a:gd name="connsiteY4" fmla="*/ 46114 h 3063634"/>
              <a:gd name="connsiteX5" fmla="*/ 12543534 w 12543534"/>
              <a:gd name="connsiteY5" fmla="*/ 3063634 h 3063634"/>
              <a:gd name="connsiteX6" fmla="*/ 25398 w 12543534"/>
              <a:gd name="connsiteY6" fmla="*/ 3017914 h 3063634"/>
              <a:gd name="connsiteX7" fmla="*/ 61974 w 12543534"/>
              <a:gd name="connsiteY7" fmla="*/ 302146 h 3063634"/>
              <a:gd name="connsiteX0" fmla="*/ 36576 w 12518136"/>
              <a:gd name="connsiteY0" fmla="*/ 302146 h 3063634"/>
              <a:gd name="connsiteX1" fmla="*/ 1993392 w 12518136"/>
              <a:gd name="connsiteY1" fmla="*/ 394 h 3063634"/>
              <a:gd name="connsiteX2" fmla="*/ 5257800 w 12518136"/>
              <a:gd name="connsiteY2" fmla="*/ 256427 h 3063634"/>
              <a:gd name="connsiteX3" fmla="*/ 8595360 w 12518136"/>
              <a:gd name="connsiteY3" fmla="*/ 530746 h 3063634"/>
              <a:gd name="connsiteX4" fmla="*/ 12463272 w 12518136"/>
              <a:gd name="connsiteY4" fmla="*/ 46114 h 3063634"/>
              <a:gd name="connsiteX5" fmla="*/ 12518136 w 12518136"/>
              <a:gd name="connsiteY5" fmla="*/ 3063634 h 3063634"/>
              <a:gd name="connsiteX6" fmla="*/ 0 w 12518136"/>
              <a:gd name="connsiteY6" fmla="*/ 3017914 h 3063634"/>
              <a:gd name="connsiteX7" fmla="*/ 36576 w 12518136"/>
              <a:gd name="connsiteY7" fmla="*/ 302146 h 3063634"/>
              <a:gd name="connsiteX0" fmla="*/ 91440 w 12518136"/>
              <a:gd name="connsiteY0" fmla="*/ 311448 h 3063792"/>
              <a:gd name="connsiteX1" fmla="*/ 1993392 w 12518136"/>
              <a:gd name="connsiteY1" fmla="*/ 552 h 3063792"/>
              <a:gd name="connsiteX2" fmla="*/ 5257800 w 12518136"/>
              <a:gd name="connsiteY2" fmla="*/ 256585 h 3063792"/>
              <a:gd name="connsiteX3" fmla="*/ 8595360 w 12518136"/>
              <a:gd name="connsiteY3" fmla="*/ 530904 h 3063792"/>
              <a:gd name="connsiteX4" fmla="*/ 12463272 w 12518136"/>
              <a:gd name="connsiteY4" fmla="*/ 46272 h 3063792"/>
              <a:gd name="connsiteX5" fmla="*/ 12518136 w 12518136"/>
              <a:gd name="connsiteY5" fmla="*/ 3063792 h 3063792"/>
              <a:gd name="connsiteX6" fmla="*/ 0 w 12518136"/>
              <a:gd name="connsiteY6" fmla="*/ 3018072 h 3063792"/>
              <a:gd name="connsiteX7" fmla="*/ 91440 w 12518136"/>
              <a:gd name="connsiteY7" fmla="*/ 311448 h 3063792"/>
              <a:gd name="connsiteX0" fmla="*/ 82296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82296 w 12508992"/>
              <a:gd name="connsiteY7" fmla="*/ 311448 h 3063792"/>
              <a:gd name="connsiteX0" fmla="*/ 82296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82296 w 12508992"/>
              <a:gd name="connsiteY7" fmla="*/ 311448 h 3063792"/>
              <a:gd name="connsiteX0" fmla="*/ 91440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91440 w 12508992"/>
              <a:gd name="connsiteY7" fmla="*/ 311448 h 3063792"/>
              <a:gd name="connsiteX0" fmla="*/ 91440 w 12472416"/>
              <a:gd name="connsiteY0" fmla="*/ 311448 h 3072936"/>
              <a:gd name="connsiteX1" fmla="*/ 1984248 w 12472416"/>
              <a:gd name="connsiteY1" fmla="*/ 552 h 3072936"/>
              <a:gd name="connsiteX2" fmla="*/ 5248656 w 12472416"/>
              <a:gd name="connsiteY2" fmla="*/ 256585 h 3072936"/>
              <a:gd name="connsiteX3" fmla="*/ 8586216 w 12472416"/>
              <a:gd name="connsiteY3" fmla="*/ 530904 h 3072936"/>
              <a:gd name="connsiteX4" fmla="*/ 12454128 w 12472416"/>
              <a:gd name="connsiteY4" fmla="*/ 46272 h 3072936"/>
              <a:gd name="connsiteX5" fmla="*/ 12472416 w 12472416"/>
              <a:gd name="connsiteY5" fmla="*/ 3072936 h 3072936"/>
              <a:gd name="connsiteX6" fmla="*/ 0 w 12472416"/>
              <a:gd name="connsiteY6" fmla="*/ 3008928 h 3072936"/>
              <a:gd name="connsiteX7" fmla="*/ 91440 w 12472416"/>
              <a:gd name="connsiteY7" fmla="*/ 311448 h 3072936"/>
              <a:gd name="connsiteX0" fmla="*/ 91440 w 12454128"/>
              <a:gd name="connsiteY0" fmla="*/ 311448 h 3036360"/>
              <a:gd name="connsiteX1" fmla="*/ 1984248 w 12454128"/>
              <a:gd name="connsiteY1" fmla="*/ 552 h 3036360"/>
              <a:gd name="connsiteX2" fmla="*/ 5248656 w 12454128"/>
              <a:gd name="connsiteY2" fmla="*/ 256585 h 3036360"/>
              <a:gd name="connsiteX3" fmla="*/ 8586216 w 12454128"/>
              <a:gd name="connsiteY3" fmla="*/ 530904 h 3036360"/>
              <a:gd name="connsiteX4" fmla="*/ 12454128 w 12454128"/>
              <a:gd name="connsiteY4" fmla="*/ 46272 h 3036360"/>
              <a:gd name="connsiteX5" fmla="*/ 12316968 w 12454128"/>
              <a:gd name="connsiteY5" fmla="*/ 3036360 h 3036360"/>
              <a:gd name="connsiteX6" fmla="*/ 0 w 12454128"/>
              <a:gd name="connsiteY6" fmla="*/ 3008928 h 3036360"/>
              <a:gd name="connsiteX7" fmla="*/ 91440 w 12454128"/>
              <a:gd name="connsiteY7" fmla="*/ 311448 h 3036360"/>
              <a:gd name="connsiteX0" fmla="*/ 91440 w 12316968"/>
              <a:gd name="connsiteY0" fmla="*/ 311448 h 3036360"/>
              <a:gd name="connsiteX1" fmla="*/ 1984248 w 12316968"/>
              <a:gd name="connsiteY1" fmla="*/ 552 h 3036360"/>
              <a:gd name="connsiteX2" fmla="*/ 5248656 w 12316968"/>
              <a:gd name="connsiteY2" fmla="*/ 256585 h 3036360"/>
              <a:gd name="connsiteX3" fmla="*/ 8586216 w 12316968"/>
              <a:gd name="connsiteY3" fmla="*/ 530904 h 3036360"/>
              <a:gd name="connsiteX4" fmla="*/ 12280392 w 12316968"/>
              <a:gd name="connsiteY4" fmla="*/ 64560 h 3036360"/>
              <a:gd name="connsiteX5" fmla="*/ 12316968 w 12316968"/>
              <a:gd name="connsiteY5" fmla="*/ 3036360 h 3036360"/>
              <a:gd name="connsiteX6" fmla="*/ 0 w 12316968"/>
              <a:gd name="connsiteY6" fmla="*/ 3008928 h 3036360"/>
              <a:gd name="connsiteX7" fmla="*/ 91440 w 12316968"/>
              <a:gd name="connsiteY7" fmla="*/ 311448 h 3036360"/>
              <a:gd name="connsiteX0" fmla="*/ 91440 w 12280392"/>
              <a:gd name="connsiteY0" fmla="*/ 311448 h 3045504"/>
              <a:gd name="connsiteX1" fmla="*/ 1984248 w 12280392"/>
              <a:gd name="connsiteY1" fmla="*/ 552 h 3045504"/>
              <a:gd name="connsiteX2" fmla="*/ 5248656 w 12280392"/>
              <a:gd name="connsiteY2" fmla="*/ 256585 h 3045504"/>
              <a:gd name="connsiteX3" fmla="*/ 8586216 w 12280392"/>
              <a:gd name="connsiteY3" fmla="*/ 530904 h 3045504"/>
              <a:gd name="connsiteX4" fmla="*/ 12280392 w 12280392"/>
              <a:gd name="connsiteY4" fmla="*/ 64560 h 3045504"/>
              <a:gd name="connsiteX5" fmla="*/ 12198096 w 12280392"/>
              <a:gd name="connsiteY5" fmla="*/ 3045504 h 3045504"/>
              <a:gd name="connsiteX6" fmla="*/ 0 w 12280392"/>
              <a:gd name="connsiteY6" fmla="*/ 3008928 h 3045504"/>
              <a:gd name="connsiteX7" fmla="*/ 91440 w 12280392"/>
              <a:gd name="connsiteY7" fmla="*/ 311448 h 3045504"/>
              <a:gd name="connsiteX0" fmla="*/ 91440 w 12280392"/>
              <a:gd name="connsiteY0" fmla="*/ 311448 h 3054648"/>
              <a:gd name="connsiteX1" fmla="*/ 1984248 w 12280392"/>
              <a:gd name="connsiteY1" fmla="*/ 552 h 3054648"/>
              <a:gd name="connsiteX2" fmla="*/ 5248656 w 12280392"/>
              <a:gd name="connsiteY2" fmla="*/ 256585 h 3054648"/>
              <a:gd name="connsiteX3" fmla="*/ 8586216 w 12280392"/>
              <a:gd name="connsiteY3" fmla="*/ 530904 h 3054648"/>
              <a:gd name="connsiteX4" fmla="*/ 12280392 w 12280392"/>
              <a:gd name="connsiteY4" fmla="*/ 64560 h 3054648"/>
              <a:gd name="connsiteX5" fmla="*/ 12079224 w 12280392"/>
              <a:gd name="connsiteY5" fmla="*/ 3054648 h 3054648"/>
              <a:gd name="connsiteX6" fmla="*/ 0 w 12280392"/>
              <a:gd name="connsiteY6" fmla="*/ 3008928 h 3054648"/>
              <a:gd name="connsiteX7" fmla="*/ 91440 w 12280392"/>
              <a:gd name="connsiteY7" fmla="*/ 311448 h 3054648"/>
              <a:gd name="connsiteX0" fmla="*/ 91440 w 12280392"/>
              <a:gd name="connsiteY0" fmla="*/ 311448 h 3008928"/>
              <a:gd name="connsiteX1" fmla="*/ 1984248 w 12280392"/>
              <a:gd name="connsiteY1" fmla="*/ 552 h 3008928"/>
              <a:gd name="connsiteX2" fmla="*/ 5248656 w 12280392"/>
              <a:gd name="connsiteY2" fmla="*/ 256585 h 3008928"/>
              <a:gd name="connsiteX3" fmla="*/ 8586216 w 12280392"/>
              <a:gd name="connsiteY3" fmla="*/ 530904 h 3008928"/>
              <a:gd name="connsiteX4" fmla="*/ 12280392 w 12280392"/>
              <a:gd name="connsiteY4" fmla="*/ 64560 h 3008928"/>
              <a:gd name="connsiteX5" fmla="*/ 12271248 w 12280392"/>
              <a:gd name="connsiteY5" fmla="*/ 2377992 h 3008928"/>
              <a:gd name="connsiteX6" fmla="*/ 0 w 12280392"/>
              <a:gd name="connsiteY6" fmla="*/ 3008928 h 3008928"/>
              <a:gd name="connsiteX7" fmla="*/ 91440 w 12280392"/>
              <a:gd name="connsiteY7" fmla="*/ 311448 h 3008928"/>
              <a:gd name="connsiteX0" fmla="*/ 21863 w 12210815"/>
              <a:gd name="connsiteY0" fmla="*/ 311448 h 2460288"/>
              <a:gd name="connsiteX1" fmla="*/ 1914671 w 12210815"/>
              <a:gd name="connsiteY1" fmla="*/ 552 h 2460288"/>
              <a:gd name="connsiteX2" fmla="*/ 5179079 w 12210815"/>
              <a:gd name="connsiteY2" fmla="*/ 256585 h 2460288"/>
              <a:gd name="connsiteX3" fmla="*/ 8516639 w 12210815"/>
              <a:gd name="connsiteY3" fmla="*/ 530904 h 2460288"/>
              <a:gd name="connsiteX4" fmla="*/ 12210815 w 12210815"/>
              <a:gd name="connsiteY4" fmla="*/ 64560 h 2460288"/>
              <a:gd name="connsiteX5" fmla="*/ 12201671 w 12210815"/>
              <a:gd name="connsiteY5" fmla="*/ 2377992 h 2460288"/>
              <a:gd name="connsiteX6" fmla="*/ 21863 w 12210815"/>
              <a:gd name="connsiteY6" fmla="*/ 2460288 h 2460288"/>
              <a:gd name="connsiteX7" fmla="*/ 21863 w 12210815"/>
              <a:gd name="connsiteY7" fmla="*/ 311448 h 2460288"/>
              <a:gd name="connsiteX0" fmla="*/ 23434 w 12212386"/>
              <a:gd name="connsiteY0" fmla="*/ 311448 h 2377992"/>
              <a:gd name="connsiteX1" fmla="*/ 1916242 w 12212386"/>
              <a:gd name="connsiteY1" fmla="*/ 552 h 2377992"/>
              <a:gd name="connsiteX2" fmla="*/ 5180650 w 12212386"/>
              <a:gd name="connsiteY2" fmla="*/ 256585 h 2377992"/>
              <a:gd name="connsiteX3" fmla="*/ 8518210 w 12212386"/>
              <a:gd name="connsiteY3" fmla="*/ 530904 h 2377992"/>
              <a:gd name="connsiteX4" fmla="*/ 12212386 w 12212386"/>
              <a:gd name="connsiteY4" fmla="*/ 64560 h 2377992"/>
              <a:gd name="connsiteX5" fmla="*/ 12203242 w 12212386"/>
              <a:gd name="connsiteY5" fmla="*/ 2377992 h 2377992"/>
              <a:gd name="connsiteX6" fmla="*/ 14290 w 12212386"/>
              <a:gd name="connsiteY6" fmla="*/ 2057952 h 2377992"/>
              <a:gd name="connsiteX7" fmla="*/ 23434 w 12212386"/>
              <a:gd name="connsiteY7" fmla="*/ 311448 h 2377992"/>
              <a:gd name="connsiteX0" fmla="*/ 23434 w 12212386"/>
              <a:gd name="connsiteY0" fmla="*/ 311448 h 2377992"/>
              <a:gd name="connsiteX1" fmla="*/ 1916242 w 12212386"/>
              <a:gd name="connsiteY1" fmla="*/ 552 h 2377992"/>
              <a:gd name="connsiteX2" fmla="*/ 5180650 w 12212386"/>
              <a:gd name="connsiteY2" fmla="*/ 256585 h 2377992"/>
              <a:gd name="connsiteX3" fmla="*/ 8518210 w 12212386"/>
              <a:gd name="connsiteY3" fmla="*/ 530904 h 2377992"/>
              <a:gd name="connsiteX4" fmla="*/ 12212386 w 12212386"/>
              <a:gd name="connsiteY4" fmla="*/ 64560 h 2377992"/>
              <a:gd name="connsiteX5" fmla="*/ 12203242 w 12212386"/>
              <a:gd name="connsiteY5" fmla="*/ 2377992 h 2377992"/>
              <a:gd name="connsiteX6" fmla="*/ 14290 w 12212386"/>
              <a:gd name="connsiteY6" fmla="*/ 2368848 h 2377992"/>
              <a:gd name="connsiteX7" fmla="*/ 23434 w 12212386"/>
              <a:gd name="connsiteY7" fmla="*/ 311448 h 2377992"/>
              <a:gd name="connsiteX0" fmla="*/ 9144 w 12198096"/>
              <a:gd name="connsiteY0" fmla="*/ 311448 h 2377992"/>
              <a:gd name="connsiteX1" fmla="*/ 1901952 w 12198096"/>
              <a:gd name="connsiteY1" fmla="*/ 552 h 2377992"/>
              <a:gd name="connsiteX2" fmla="*/ 5166360 w 12198096"/>
              <a:gd name="connsiteY2" fmla="*/ 256585 h 2377992"/>
              <a:gd name="connsiteX3" fmla="*/ 8503920 w 12198096"/>
              <a:gd name="connsiteY3" fmla="*/ 530904 h 2377992"/>
              <a:gd name="connsiteX4" fmla="*/ 12198096 w 12198096"/>
              <a:gd name="connsiteY4" fmla="*/ 64560 h 2377992"/>
              <a:gd name="connsiteX5" fmla="*/ 12188952 w 12198096"/>
              <a:gd name="connsiteY5" fmla="*/ 2377992 h 2377992"/>
              <a:gd name="connsiteX6" fmla="*/ 0 w 12198096"/>
              <a:gd name="connsiteY6" fmla="*/ 2368848 h 2377992"/>
              <a:gd name="connsiteX7" fmla="*/ 9144 w 12198096"/>
              <a:gd name="connsiteY7" fmla="*/ 311448 h 2377992"/>
              <a:gd name="connsiteX0" fmla="*/ 9144 w 12198096"/>
              <a:gd name="connsiteY0" fmla="*/ 311448 h 2377992"/>
              <a:gd name="connsiteX1" fmla="*/ 1901952 w 12198096"/>
              <a:gd name="connsiteY1" fmla="*/ 552 h 2377992"/>
              <a:gd name="connsiteX2" fmla="*/ 5166360 w 12198096"/>
              <a:gd name="connsiteY2" fmla="*/ 256585 h 2377992"/>
              <a:gd name="connsiteX3" fmla="*/ 8503920 w 12198096"/>
              <a:gd name="connsiteY3" fmla="*/ 530904 h 2377992"/>
              <a:gd name="connsiteX4" fmla="*/ 12198096 w 12198096"/>
              <a:gd name="connsiteY4" fmla="*/ 64560 h 2377992"/>
              <a:gd name="connsiteX5" fmla="*/ 12188952 w 12198096"/>
              <a:gd name="connsiteY5" fmla="*/ 2377992 h 2377992"/>
              <a:gd name="connsiteX6" fmla="*/ 0 w 12198096"/>
              <a:gd name="connsiteY6" fmla="*/ 2368848 h 2377992"/>
              <a:gd name="connsiteX7" fmla="*/ 9144 w 12198096"/>
              <a:gd name="connsiteY7" fmla="*/ 311448 h 2377992"/>
              <a:gd name="connsiteX0" fmla="*/ 31446 w 12198096"/>
              <a:gd name="connsiteY0" fmla="*/ 317131 h 2378100"/>
              <a:gd name="connsiteX1" fmla="*/ 1901952 w 12198096"/>
              <a:gd name="connsiteY1" fmla="*/ 660 h 2378100"/>
              <a:gd name="connsiteX2" fmla="*/ 5166360 w 12198096"/>
              <a:gd name="connsiteY2" fmla="*/ 256693 h 2378100"/>
              <a:gd name="connsiteX3" fmla="*/ 8503920 w 12198096"/>
              <a:gd name="connsiteY3" fmla="*/ 531012 h 2378100"/>
              <a:gd name="connsiteX4" fmla="*/ 12198096 w 12198096"/>
              <a:gd name="connsiteY4" fmla="*/ 64668 h 2378100"/>
              <a:gd name="connsiteX5" fmla="*/ 12188952 w 12198096"/>
              <a:gd name="connsiteY5" fmla="*/ 2378100 h 2378100"/>
              <a:gd name="connsiteX6" fmla="*/ 0 w 12198096"/>
              <a:gd name="connsiteY6" fmla="*/ 2368956 h 2378100"/>
              <a:gd name="connsiteX7" fmla="*/ 31446 w 12198096"/>
              <a:gd name="connsiteY7" fmla="*/ 317131 h 2378100"/>
              <a:gd name="connsiteX0" fmla="*/ 14720 w 12198096"/>
              <a:gd name="connsiteY0" fmla="*/ 322822 h 2378215"/>
              <a:gd name="connsiteX1" fmla="*/ 1901952 w 12198096"/>
              <a:gd name="connsiteY1" fmla="*/ 775 h 2378215"/>
              <a:gd name="connsiteX2" fmla="*/ 5166360 w 12198096"/>
              <a:gd name="connsiteY2" fmla="*/ 256808 h 2378215"/>
              <a:gd name="connsiteX3" fmla="*/ 8503920 w 12198096"/>
              <a:gd name="connsiteY3" fmla="*/ 531127 h 2378215"/>
              <a:gd name="connsiteX4" fmla="*/ 12198096 w 12198096"/>
              <a:gd name="connsiteY4" fmla="*/ 64783 h 2378215"/>
              <a:gd name="connsiteX5" fmla="*/ 12188952 w 12198096"/>
              <a:gd name="connsiteY5" fmla="*/ 2378215 h 2378215"/>
              <a:gd name="connsiteX6" fmla="*/ 0 w 12198096"/>
              <a:gd name="connsiteY6" fmla="*/ 2369071 h 2378215"/>
              <a:gd name="connsiteX7" fmla="*/ 14720 w 12198096"/>
              <a:gd name="connsiteY7" fmla="*/ 322822 h 2378215"/>
              <a:gd name="connsiteX0" fmla="*/ 4365 w 12221195"/>
              <a:gd name="connsiteY0" fmla="*/ 151486 h 2429904"/>
              <a:gd name="connsiteX1" fmla="*/ 1925051 w 12221195"/>
              <a:gd name="connsiteY1" fmla="*/ 52464 h 2429904"/>
              <a:gd name="connsiteX2" fmla="*/ 5189459 w 12221195"/>
              <a:gd name="connsiteY2" fmla="*/ 308497 h 2429904"/>
              <a:gd name="connsiteX3" fmla="*/ 8527019 w 12221195"/>
              <a:gd name="connsiteY3" fmla="*/ 582816 h 2429904"/>
              <a:gd name="connsiteX4" fmla="*/ 12221195 w 12221195"/>
              <a:gd name="connsiteY4" fmla="*/ 116472 h 2429904"/>
              <a:gd name="connsiteX5" fmla="*/ 12212051 w 12221195"/>
              <a:gd name="connsiteY5" fmla="*/ 2429904 h 2429904"/>
              <a:gd name="connsiteX6" fmla="*/ 23099 w 12221195"/>
              <a:gd name="connsiteY6" fmla="*/ 2420760 h 2429904"/>
              <a:gd name="connsiteX7" fmla="*/ 4365 w 12221195"/>
              <a:gd name="connsiteY7" fmla="*/ 151486 h 2429904"/>
              <a:gd name="connsiteX0" fmla="*/ 4365 w 12221195"/>
              <a:gd name="connsiteY0" fmla="*/ 118904 h 2397322"/>
              <a:gd name="connsiteX1" fmla="*/ 1925051 w 12221195"/>
              <a:gd name="connsiteY1" fmla="*/ 19882 h 2397322"/>
              <a:gd name="connsiteX2" fmla="*/ 5189459 w 12221195"/>
              <a:gd name="connsiteY2" fmla="*/ 275915 h 2397322"/>
              <a:gd name="connsiteX3" fmla="*/ 8527019 w 12221195"/>
              <a:gd name="connsiteY3" fmla="*/ 550234 h 2397322"/>
              <a:gd name="connsiteX4" fmla="*/ 12221195 w 12221195"/>
              <a:gd name="connsiteY4" fmla="*/ 83890 h 2397322"/>
              <a:gd name="connsiteX5" fmla="*/ 12212051 w 12221195"/>
              <a:gd name="connsiteY5" fmla="*/ 2397322 h 2397322"/>
              <a:gd name="connsiteX6" fmla="*/ 23099 w 12221195"/>
              <a:gd name="connsiteY6" fmla="*/ 2388178 h 2397322"/>
              <a:gd name="connsiteX7" fmla="*/ 4365 w 12221195"/>
              <a:gd name="connsiteY7" fmla="*/ 118904 h 2397322"/>
              <a:gd name="connsiteX0" fmla="*/ 4365 w 12221195"/>
              <a:gd name="connsiteY0" fmla="*/ 148695 h 2427113"/>
              <a:gd name="connsiteX1" fmla="*/ 2482612 w 12221195"/>
              <a:gd name="connsiteY1" fmla="*/ 10644 h 2427113"/>
              <a:gd name="connsiteX2" fmla="*/ 5189459 w 12221195"/>
              <a:gd name="connsiteY2" fmla="*/ 305706 h 2427113"/>
              <a:gd name="connsiteX3" fmla="*/ 8527019 w 12221195"/>
              <a:gd name="connsiteY3" fmla="*/ 580025 h 2427113"/>
              <a:gd name="connsiteX4" fmla="*/ 12221195 w 12221195"/>
              <a:gd name="connsiteY4" fmla="*/ 113681 h 2427113"/>
              <a:gd name="connsiteX5" fmla="*/ 12212051 w 12221195"/>
              <a:gd name="connsiteY5" fmla="*/ 2427113 h 2427113"/>
              <a:gd name="connsiteX6" fmla="*/ 23099 w 12221195"/>
              <a:gd name="connsiteY6" fmla="*/ 2417969 h 2427113"/>
              <a:gd name="connsiteX7" fmla="*/ 4365 w 12221195"/>
              <a:gd name="connsiteY7" fmla="*/ 148695 h 2427113"/>
              <a:gd name="connsiteX0" fmla="*/ 4365 w 12221195"/>
              <a:gd name="connsiteY0" fmla="*/ 143667 h 2422085"/>
              <a:gd name="connsiteX1" fmla="*/ 2482612 w 12221195"/>
              <a:gd name="connsiteY1" fmla="*/ 5616 h 2422085"/>
              <a:gd name="connsiteX2" fmla="*/ 5239640 w 12221195"/>
              <a:gd name="connsiteY2" fmla="*/ 228195 h 2422085"/>
              <a:gd name="connsiteX3" fmla="*/ 8527019 w 12221195"/>
              <a:gd name="connsiteY3" fmla="*/ 574997 h 2422085"/>
              <a:gd name="connsiteX4" fmla="*/ 12221195 w 12221195"/>
              <a:gd name="connsiteY4" fmla="*/ 108653 h 2422085"/>
              <a:gd name="connsiteX5" fmla="*/ 12212051 w 12221195"/>
              <a:gd name="connsiteY5" fmla="*/ 2422085 h 2422085"/>
              <a:gd name="connsiteX6" fmla="*/ 23099 w 12221195"/>
              <a:gd name="connsiteY6" fmla="*/ 2412941 h 2422085"/>
              <a:gd name="connsiteX7" fmla="*/ 4365 w 12221195"/>
              <a:gd name="connsiteY7" fmla="*/ 143667 h 2422085"/>
              <a:gd name="connsiteX0" fmla="*/ 4365 w 12221195"/>
              <a:gd name="connsiteY0" fmla="*/ 168460 h 2446878"/>
              <a:gd name="connsiteX1" fmla="*/ 2482612 w 12221195"/>
              <a:gd name="connsiteY1" fmla="*/ 30409 h 2446878"/>
              <a:gd name="connsiteX2" fmla="*/ 8527019 w 12221195"/>
              <a:gd name="connsiteY2" fmla="*/ 599790 h 2446878"/>
              <a:gd name="connsiteX3" fmla="*/ 12221195 w 12221195"/>
              <a:gd name="connsiteY3" fmla="*/ 133446 h 2446878"/>
              <a:gd name="connsiteX4" fmla="*/ 12212051 w 12221195"/>
              <a:gd name="connsiteY4" fmla="*/ 2446878 h 2446878"/>
              <a:gd name="connsiteX5" fmla="*/ 23099 w 12221195"/>
              <a:gd name="connsiteY5" fmla="*/ 2437734 h 2446878"/>
              <a:gd name="connsiteX6" fmla="*/ 4365 w 12221195"/>
              <a:gd name="connsiteY6" fmla="*/ 168460 h 2446878"/>
              <a:gd name="connsiteX0" fmla="*/ 4365 w 12221195"/>
              <a:gd name="connsiteY0" fmla="*/ 156733 h 2435151"/>
              <a:gd name="connsiteX1" fmla="*/ 2482612 w 12221195"/>
              <a:gd name="connsiteY1" fmla="*/ 18682 h 2435151"/>
              <a:gd name="connsiteX2" fmla="*/ 8448961 w 12221195"/>
              <a:gd name="connsiteY2" fmla="*/ 426370 h 2435151"/>
              <a:gd name="connsiteX3" fmla="*/ 12221195 w 12221195"/>
              <a:gd name="connsiteY3" fmla="*/ 121719 h 2435151"/>
              <a:gd name="connsiteX4" fmla="*/ 12212051 w 12221195"/>
              <a:gd name="connsiteY4" fmla="*/ 2435151 h 2435151"/>
              <a:gd name="connsiteX5" fmla="*/ 23099 w 12221195"/>
              <a:gd name="connsiteY5" fmla="*/ 2426007 h 2435151"/>
              <a:gd name="connsiteX6" fmla="*/ 4365 w 12221195"/>
              <a:gd name="connsiteY6" fmla="*/ 156733 h 2435151"/>
              <a:gd name="connsiteX0" fmla="*/ 4365 w 12221195"/>
              <a:gd name="connsiteY0" fmla="*/ 147209 h 2425627"/>
              <a:gd name="connsiteX1" fmla="*/ 2482612 w 12221195"/>
              <a:gd name="connsiteY1" fmla="*/ 9158 h 2425627"/>
              <a:gd name="connsiteX2" fmla="*/ 8448961 w 12221195"/>
              <a:gd name="connsiteY2" fmla="*/ 416846 h 2425627"/>
              <a:gd name="connsiteX3" fmla="*/ 12221195 w 12221195"/>
              <a:gd name="connsiteY3" fmla="*/ 112195 h 2425627"/>
              <a:gd name="connsiteX4" fmla="*/ 12212051 w 12221195"/>
              <a:gd name="connsiteY4" fmla="*/ 2425627 h 2425627"/>
              <a:gd name="connsiteX5" fmla="*/ 23099 w 12221195"/>
              <a:gd name="connsiteY5" fmla="*/ 2416483 h 2425627"/>
              <a:gd name="connsiteX6" fmla="*/ 4365 w 12221195"/>
              <a:gd name="connsiteY6" fmla="*/ 147209 h 2425627"/>
              <a:gd name="connsiteX0" fmla="*/ 5928 w 12206031"/>
              <a:gd name="connsiteY0" fmla="*/ 160944 h 2433786"/>
              <a:gd name="connsiteX1" fmla="*/ 2467448 w 12206031"/>
              <a:gd name="connsiteY1" fmla="*/ 17317 h 2433786"/>
              <a:gd name="connsiteX2" fmla="*/ 8433797 w 12206031"/>
              <a:gd name="connsiteY2" fmla="*/ 425005 h 2433786"/>
              <a:gd name="connsiteX3" fmla="*/ 12206031 w 12206031"/>
              <a:gd name="connsiteY3" fmla="*/ 120354 h 2433786"/>
              <a:gd name="connsiteX4" fmla="*/ 12196887 w 12206031"/>
              <a:gd name="connsiteY4" fmla="*/ 2433786 h 2433786"/>
              <a:gd name="connsiteX5" fmla="*/ 7935 w 12206031"/>
              <a:gd name="connsiteY5" fmla="*/ 2424642 h 2433786"/>
              <a:gd name="connsiteX6" fmla="*/ 5928 w 12206031"/>
              <a:gd name="connsiteY6" fmla="*/ 160944 h 2433786"/>
              <a:gd name="connsiteX0" fmla="*/ 0 w 12200103"/>
              <a:gd name="connsiteY0" fmla="*/ 160944 h 2433786"/>
              <a:gd name="connsiteX1" fmla="*/ 2461520 w 12200103"/>
              <a:gd name="connsiteY1" fmla="*/ 17317 h 2433786"/>
              <a:gd name="connsiteX2" fmla="*/ 8427869 w 12200103"/>
              <a:gd name="connsiteY2" fmla="*/ 425005 h 2433786"/>
              <a:gd name="connsiteX3" fmla="*/ 12200103 w 12200103"/>
              <a:gd name="connsiteY3" fmla="*/ 120354 h 2433786"/>
              <a:gd name="connsiteX4" fmla="*/ 12190959 w 12200103"/>
              <a:gd name="connsiteY4" fmla="*/ 2433786 h 2433786"/>
              <a:gd name="connsiteX5" fmla="*/ 2007 w 12200103"/>
              <a:gd name="connsiteY5" fmla="*/ 2424642 h 2433786"/>
              <a:gd name="connsiteX6" fmla="*/ 0 w 12200103"/>
              <a:gd name="connsiteY6" fmla="*/ 160944 h 2433786"/>
              <a:gd name="connsiteX0" fmla="*/ 0 w 12200103"/>
              <a:gd name="connsiteY0" fmla="*/ 156840 h 2429682"/>
              <a:gd name="connsiteX1" fmla="*/ 2461520 w 12200103"/>
              <a:gd name="connsiteY1" fmla="*/ 13213 h 2429682"/>
              <a:gd name="connsiteX2" fmla="*/ 8427869 w 12200103"/>
              <a:gd name="connsiteY2" fmla="*/ 420901 h 2429682"/>
              <a:gd name="connsiteX3" fmla="*/ 12200103 w 12200103"/>
              <a:gd name="connsiteY3" fmla="*/ 116250 h 2429682"/>
              <a:gd name="connsiteX4" fmla="*/ 12190959 w 12200103"/>
              <a:gd name="connsiteY4" fmla="*/ 2429682 h 2429682"/>
              <a:gd name="connsiteX5" fmla="*/ 2007 w 12200103"/>
              <a:gd name="connsiteY5" fmla="*/ 2420538 h 2429682"/>
              <a:gd name="connsiteX6" fmla="*/ 0 w 12200103"/>
              <a:gd name="connsiteY6" fmla="*/ 156840 h 2429682"/>
              <a:gd name="connsiteX0" fmla="*/ 0 w 12200103"/>
              <a:gd name="connsiteY0" fmla="*/ 153376 h 2426218"/>
              <a:gd name="connsiteX1" fmla="*/ 2461520 w 12200103"/>
              <a:gd name="connsiteY1" fmla="*/ 9749 h 2426218"/>
              <a:gd name="connsiteX2" fmla="*/ 8427869 w 12200103"/>
              <a:gd name="connsiteY2" fmla="*/ 417437 h 2426218"/>
              <a:gd name="connsiteX3" fmla="*/ 12200103 w 12200103"/>
              <a:gd name="connsiteY3" fmla="*/ 112786 h 2426218"/>
              <a:gd name="connsiteX4" fmla="*/ 12190959 w 12200103"/>
              <a:gd name="connsiteY4" fmla="*/ 2426218 h 2426218"/>
              <a:gd name="connsiteX5" fmla="*/ 2007 w 12200103"/>
              <a:gd name="connsiteY5" fmla="*/ 2417074 h 2426218"/>
              <a:gd name="connsiteX6" fmla="*/ 0 w 12200103"/>
              <a:gd name="connsiteY6" fmla="*/ 153376 h 2426218"/>
              <a:gd name="connsiteX0" fmla="*/ 0 w 12200103"/>
              <a:gd name="connsiteY0" fmla="*/ 156301 h 2429143"/>
              <a:gd name="connsiteX1" fmla="*/ 2461520 w 12200103"/>
              <a:gd name="connsiteY1" fmla="*/ 12674 h 2429143"/>
              <a:gd name="connsiteX2" fmla="*/ 8427869 w 12200103"/>
              <a:gd name="connsiteY2" fmla="*/ 420362 h 2429143"/>
              <a:gd name="connsiteX3" fmla="*/ 12200103 w 12200103"/>
              <a:gd name="connsiteY3" fmla="*/ 115711 h 2429143"/>
              <a:gd name="connsiteX4" fmla="*/ 12190959 w 12200103"/>
              <a:gd name="connsiteY4" fmla="*/ 2429143 h 2429143"/>
              <a:gd name="connsiteX5" fmla="*/ 2007 w 12200103"/>
              <a:gd name="connsiteY5" fmla="*/ 2419999 h 2429143"/>
              <a:gd name="connsiteX6" fmla="*/ 0 w 12200103"/>
              <a:gd name="connsiteY6" fmla="*/ 156301 h 2429143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87569 w 12190959"/>
              <a:gd name="connsiteY3" fmla="*/ 280350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87569 w 12190959"/>
              <a:gd name="connsiteY3" fmla="*/ 275280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75034 w 12190959"/>
              <a:gd name="connsiteY3" fmla="*/ 325982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75034"/>
              <a:gd name="connsiteY0" fmla="*/ 138410 h 2402108"/>
              <a:gd name="connsiteX1" fmla="*/ 2925291 w 12175034"/>
              <a:gd name="connsiteY1" fmla="*/ 15064 h 2402108"/>
              <a:gd name="connsiteX2" fmla="*/ 8427869 w 12175034"/>
              <a:gd name="connsiteY2" fmla="*/ 402471 h 2402108"/>
              <a:gd name="connsiteX3" fmla="*/ 12175034 w 12175034"/>
              <a:gd name="connsiteY3" fmla="*/ 325982 h 2402108"/>
              <a:gd name="connsiteX4" fmla="*/ 12078149 w 12175034"/>
              <a:gd name="connsiteY4" fmla="*/ 2390971 h 2402108"/>
              <a:gd name="connsiteX5" fmla="*/ 2007 w 12175034"/>
              <a:gd name="connsiteY5" fmla="*/ 2402108 h 2402108"/>
              <a:gd name="connsiteX6" fmla="*/ 0 w 12175034"/>
              <a:gd name="connsiteY6" fmla="*/ 138410 h 2402108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75034 w 12203493"/>
              <a:gd name="connsiteY3" fmla="*/ 325982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81301 w 12203493"/>
              <a:gd name="connsiteY3" fmla="*/ 325982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93836 w 12203493"/>
              <a:gd name="connsiteY3" fmla="*/ 346263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13124"/>
              <a:gd name="connsiteY0" fmla="*/ 174497 h 2404482"/>
              <a:gd name="connsiteX1" fmla="*/ 2934922 w 12213124"/>
              <a:gd name="connsiteY1" fmla="*/ 8294 h 2404482"/>
              <a:gd name="connsiteX2" fmla="*/ 8437500 w 12213124"/>
              <a:gd name="connsiteY2" fmla="*/ 395701 h 2404482"/>
              <a:gd name="connsiteX3" fmla="*/ 12203467 w 12213124"/>
              <a:gd name="connsiteY3" fmla="*/ 339493 h 2404482"/>
              <a:gd name="connsiteX4" fmla="*/ 12213124 w 12213124"/>
              <a:gd name="connsiteY4" fmla="*/ 2404482 h 2404482"/>
              <a:gd name="connsiteX5" fmla="*/ 11638 w 12213124"/>
              <a:gd name="connsiteY5" fmla="*/ 2395338 h 2404482"/>
              <a:gd name="connsiteX6" fmla="*/ 0 w 12213124"/>
              <a:gd name="connsiteY6" fmla="*/ 174497 h 2404482"/>
              <a:gd name="connsiteX0" fmla="*/ 0 w 12203493"/>
              <a:gd name="connsiteY0" fmla="*/ 147868 h 2409022"/>
              <a:gd name="connsiteX1" fmla="*/ 2925291 w 12203493"/>
              <a:gd name="connsiteY1" fmla="*/ 12834 h 2409022"/>
              <a:gd name="connsiteX2" fmla="*/ 8427869 w 12203493"/>
              <a:gd name="connsiteY2" fmla="*/ 400241 h 2409022"/>
              <a:gd name="connsiteX3" fmla="*/ 12193836 w 12203493"/>
              <a:gd name="connsiteY3" fmla="*/ 344033 h 2409022"/>
              <a:gd name="connsiteX4" fmla="*/ 12203493 w 12203493"/>
              <a:gd name="connsiteY4" fmla="*/ 2409022 h 2409022"/>
              <a:gd name="connsiteX5" fmla="*/ 2007 w 12203493"/>
              <a:gd name="connsiteY5" fmla="*/ 2399878 h 2409022"/>
              <a:gd name="connsiteX6" fmla="*/ 0 w 12203493"/>
              <a:gd name="connsiteY6" fmla="*/ 147868 h 2409022"/>
              <a:gd name="connsiteX0" fmla="*/ 0 w 12203493"/>
              <a:gd name="connsiteY0" fmla="*/ 146753 h 2407907"/>
              <a:gd name="connsiteX1" fmla="*/ 2925291 w 12203493"/>
              <a:gd name="connsiteY1" fmla="*/ 11719 h 2407907"/>
              <a:gd name="connsiteX2" fmla="*/ 8427869 w 12203493"/>
              <a:gd name="connsiteY2" fmla="*/ 399126 h 2407907"/>
              <a:gd name="connsiteX3" fmla="*/ 12193836 w 12203493"/>
              <a:gd name="connsiteY3" fmla="*/ 342918 h 2407907"/>
              <a:gd name="connsiteX4" fmla="*/ 12203493 w 12203493"/>
              <a:gd name="connsiteY4" fmla="*/ 2407907 h 2407907"/>
              <a:gd name="connsiteX5" fmla="*/ 2007 w 12203493"/>
              <a:gd name="connsiteY5" fmla="*/ 2398763 h 2407907"/>
              <a:gd name="connsiteX6" fmla="*/ 0 w 12203493"/>
              <a:gd name="connsiteY6" fmla="*/ 146753 h 2407907"/>
              <a:gd name="connsiteX0" fmla="*/ 0 w 12210993"/>
              <a:gd name="connsiteY0" fmla="*/ 146753 h 2398763"/>
              <a:gd name="connsiteX1" fmla="*/ 2925291 w 12210993"/>
              <a:gd name="connsiteY1" fmla="*/ 11719 h 2398763"/>
              <a:gd name="connsiteX2" fmla="*/ 8427869 w 12210993"/>
              <a:gd name="connsiteY2" fmla="*/ 399126 h 2398763"/>
              <a:gd name="connsiteX3" fmla="*/ 12193836 w 12210993"/>
              <a:gd name="connsiteY3" fmla="*/ 342918 h 2398763"/>
              <a:gd name="connsiteX4" fmla="*/ 12210993 w 12210993"/>
              <a:gd name="connsiteY4" fmla="*/ 1934627 h 2398763"/>
              <a:gd name="connsiteX5" fmla="*/ 2007 w 12210993"/>
              <a:gd name="connsiteY5" fmla="*/ 2398763 h 2398763"/>
              <a:gd name="connsiteX6" fmla="*/ 0 w 12210993"/>
              <a:gd name="connsiteY6" fmla="*/ 146753 h 2398763"/>
              <a:gd name="connsiteX0" fmla="*/ 27993 w 12238986"/>
              <a:gd name="connsiteY0" fmla="*/ 146753 h 1934627"/>
              <a:gd name="connsiteX1" fmla="*/ 2953284 w 12238986"/>
              <a:gd name="connsiteY1" fmla="*/ 11719 h 1934627"/>
              <a:gd name="connsiteX2" fmla="*/ 8455862 w 12238986"/>
              <a:gd name="connsiteY2" fmla="*/ 399126 h 1934627"/>
              <a:gd name="connsiteX3" fmla="*/ 12221829 w 12238986"/>
              <a:gd name="connsiteY3" fmla="*/ 342918 h 1934627"/>
              <a:gd name="connsiteX4" fmla="*/ 12238986 w 12238986"/>
              <a:gd name="connsiteY4" fmla="*/ 1934627 h 1934627"/>
              <a:gd name="connsiteX5" fmla="*/ 0 w 12238986"/>
              <a:gd name="connsiteY5" fmla="*/ 1791994 h 1934627"/>
              <a:gd name="connsiteX6" fmla="*/ 27993 w 12238986"/>
              <a:gd name="connsiteY6" fmla="*/ 146753 h 1934627"/>
              <a:gd name="connsiteX0" fmla="*/ 5493 w 12216486"/>
              <a:gd name="connsiteY0" fmla="*/ 146753 h 1934627"/>
              <a:gd name="connsiteX1" fmla="*/ 2930784 w 12216486"/>
              <a:gd name="connsiteY1" fmla="*/ 11719 h 1934627"/>
              <a:gd name="connsiteX2" fmla="*/ 8433362 w 12216486"/>
              <a:gd name="connsiteY2" fmla="*/ 399126 h 1934627"/>
              <a:gd name="connsiteX3" fmla="*/ 12199329 w 12216486"/>
              <a:gd name="connsiteY3" fmla="*/ 342918 h 1934627"/>
              <a:gd name="connsiteX4" fmla="*/ 12216486 w 12216486"/>
              <a:gd name="connsiteY4" fmla="*/ 1934627 h 1934627"/>
              <a:gd name="connsiteX5" fmla="*/ 0 w 12216486"/>
              <a:gd name="connsiteY5" fmla="*/ 1791994 h 1934627"/>
              <a:gd name="connsiteX6" fmla="*/ 5493 w 12216486"/>
              <a:gd name="connsiteY6" fmla="*/ 146753 h 1934627"/>
              <a:gd name="connsiteX0" fmla="*/ 14386 w 12225379"/>
              <a:gd name="connsiteY0" fmla="*/ 146753 h 1934627"/>
              <a:gd name="connsiteX1" fmla="*/ 2939677 w 12225379"/>
              <a:gd name="connsiteY1" fmla="*/ 11719 h 1934627"/>
              <a:gd name="connsiteX2" fmla="*/ 8442255 w 12225379"/>
              <a:gd name="connsiteY2" fmla="*/ 399126 h 1934627"/>
              <a:gd name="connsiteX3" fmla="*/ 12208222 w 12225379"/>
              <a:gd name="connsiteY3" fmla="*/ 342918 h 1934627"/>
              <a:gd name="connsiteX4" fmla="*/ 12225379 w 12225379"/>
              <a:gd name="connsiteY4" fmla="*/ 1934627 h 1934627"/>
              <a:gd name="connsiteX5" fmla="*/ 8893 w 12225379"/>
              <a:gd name="connsiteY5" fmla="*/ 1791994 h 1934627"/>
              <a:gd name="connsiteX6" fmla="*/ 14386 w 12225379"/>
              <a:gd name="connsiteY6" fmla="*/ 146753 h 1934627"/>
              <a:gd name="connsiteX0" fmla="*/ 5493 w 12216486"/>
              <a:gd name="connsiteY0" fmla="*/ 146753 h 1934627"/>
              <a:gd name="connsiteX1" fmla="*/ 2930784 w 12216486"/>
              <a:gd name="connsiteY1" fmla="*/ 11719 h 1934627"/>
              <a:gd name="connsiteX2" fmla="*/ 8433362 w 12216486"/>
              <a:gd name="connsiteY2" fmla="*/ 399126 h 1934627"/>
              <a:gd name="connsiteX3" fmla="*/ 12199329 w 12216486"/>
              <a:gd name="connsiteY3" fmla="*/ 342918 h 1934627"/>
              <a:gd name="connsiteX4" fmla="*/ 12216486 w 12216486"/>
              <a:gd name="connsiteY4" fmla="*/ 1934627 h 1934627"/>
              <a:gd name="connsiteX5" fmla="*/ 0 w 12216486"/>
              <a:gd name="connsiteY5" fmla="*/ 1791994 h 1934627"/>
              <a:gd name="connsiteX6" fmla="*/ 5493 w 12216486"/>
              <a:gd name="connsiteY6" fmla="*/ 146753 h 1934627"/>
              <a:gd name="connsiteX0" fmla="*/ 5493 w 12216486"/>
              <a:gd name="connsiteY0" fmla="*/ 146753 h 1898221"/>
              <a:gd name="connsiteX1" fmla="*/ 2930784 w 12216486"/>
              <a:gd name="connsiteY1" fmla="*/ 11719 h 1898221"/>
              <a:gd name="connsiteX2" fmla="*/ 8433362 w 12216486"/>
              <a:gd name="connsiteY2" fmla="*/ 399126 h 1898221"/>
              <a:gd name="connsiteX3" fmla="*/ 12199329 w 12216486"/>
              <a:gd name="connsiteY3" fmla="*/ 342918 h 1898221"/>
              <a:gd name="connsiteX4" fmla="*/ 12216486 w 12216486"/>
              <a:gd name="connsiteY4" fmla="*/ 1898221 h 1898221"/>
              <a:gd name="connsiteX5" fmla="*/ 0 w 12216486"/>
              <a:gd name="connsiteY5" fmla="*/ 1791994 h 1898221"/>
              <a:gd name="connsiteX6" fmla="*/ 5493 w 12216486"/>
              <a:gd name="connsiteY6" fmla="*/ 146753 h 1898221"/>
              <a:gd name="connsiteX0" fmla="*/ 5493 w 12208986"/>
              <a:gd name="connsiteY0" fmla="*/ 146753 h 1867882"/>
              <a:gd name="connsiteX1" fmla="*/ 2930784 w 12208986"/>
              <a:gd name="connsiteY1" fmla="*/ 11719 h 1867882"/>
              <a:gd name="connsiteX2" fmla="*/ 8433362 w 12208986"/>
              <a:gd name="connsiteY2" fmla="*/ 399126 h 1867882"/>
              <a:gd name="connsiteX3" fmla="*/ 12199329 w 12208986"/>
              <a:gd name="connsiteY3" fmla="*/ 342918 h 1867882"/>
              <a:gd name="connsiteX4" fmla="*/ 12208986 w 12208986"/>
              <a:gd name="connsiteY4" fmla="*/ 1867882 h 1867882"/>
              <a:gd name="connsiteX5" fmla="*/ 0 w 12208986"/>
              <a:gd name="connsiteY5" fmla="*/ 1791994 h 1867882"/>
              <a:gd name="connsiteX6" fmla="*/ 5493 w 12208986"/>
              <a:gd name="connsiteY6" fmla="*/ 146753 h 1867882"/>
              <a:gd name="connsiteX0" fmla="*/ 5493 w 12231486"/>
              <a:gd name="connsiteY0" fmla="*/ 146753 h 1837544"/>
              <a:gd name="connsiteX1" fmla="*/ 2930784 w 12231486"/>
              <a:gd name="connsiteY1" fmla="*/ 11719 h 1837544"/>
              <a:gd name="connsiteX2" fmla="*/ 8433362 w 12231486"/>
              <a:gd name="connsiteY2" fmla="*/ 399126 h 1837544"/>
              <a:gd name="connsiteX3" fmla="*/ 12199329 w 12231486"/>
              <a:gd name="connsiteY3" fmla="*/ 342918 h 1837544"/>
              <a:gd name="connsiteX4" fmla="*/ 12231486 w 12231486"/>
              <a:gd name="connsiteY4" fmla="*/ 1837544 h 1837544"/>
              <a:gd name="connsiteX5" fmla="*/ 0 w 12231486"/>
              <a:gd name="connsiteY5" fmla="*/ 1791994 h 1837544"/>
              <a:gd name="connsiteX6" fmla="*/ 5493 w 12231486"/>
              <a:gd name="connsiteY6" fmla="*/ 146753 h 1837544"/>
              <a:gd name="connsiteX0" fmla="*/ 5493 w 12231486"/>
              <a:gd name="connsiteY0" fmla="*/ 146753 h 1825409"/>
              <a:gd name="connsiteX1" fmla="*/ 2930784 w 12231486"/>
              <a:gd name="connsiteY1" fmla="*/ 11719 h 1825409"/>
              <a:gd name="connsiteX2" fmla="*/ 8433362 w 12231486"/>
              <a:gd name="connsiteY2" fmla="*/ 399126 h 1825409"/>
              <a:gd name="connsiteX3" fmla="*/ 12199329 w 12231486"/>
              <a:gd name="connsiteY3" fmla="*/ 342918 h 1825409"/>
              <a:gd name="connsiteX4" fmla="*/ 12231486 w 12231486"/>
              <a:gd name="connsiteY4" fmla="*/ 1825409 h 1825409"/>
              <a:gd name="connsiteX5" fmla="*/ 0 w 12231486"/>
              <a:gd name="connsiteY5" fmla="*/ 1791994 h 1825409"/>
              <a:gd name="connsiteX6" fmla="*/ 5493 w 12231486"/>
              <a:gd name="connsiteY6" fmla="*/ 146753 h 1825409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16557"/>
              <a:gd name="connsiteY0" fmla="*/ 146753 h 1837545"/>
              <a:gd name="connsiteX1" fmla="*/ 2938284 w 12216557"/>
              <a:gd name="connsiteY1" fmla="*/ 11719 h 1837545"/>
              <a:gd name="connsiteX2" fmla="*/ 8440862 w 12216557"/>
              <a:gd name="connsiteY2" fmla="*/ 399126 h 1837545"/>
              <a:gd name="connsiteX3" fmla="*/ 12206829 w 12216557"/>
              <a:gd name="connsiteY3" fmla="*/ 342918 h 1837545"/>
              <a:gd name="connsiteX4" fmla="*/ 12216557 w 12216557"/>
              <a:gd name="connsiteY4" fmla="*/ 1837545 h 1837545"/>
              <a:gd name="connsiteX5" fmla="*/ 0 w 12216557"/>
              <a:gd name="connsiteY5" fmla="*/ 1828400 h 1837545"/>
              <a:gd name="connsiteX6" fmla="*/ 12993 w 12216557"/>
              <a:gd name="connsiteY6" fmla="*/ 146753 h 1837545"/>
              <a:gd name="connsiteX0" fmla="*/ 12993 w 12209081"/>
              <a:gd name="connsiteY0" fmla="*/ 146753 h 2098456"/>
              <a:gd name="connsiteX1" fmla="*/ 2938284 w 12209081"/>
              <a:gd name="connsiteY1" fmla="*/ 11719 h 2098456"/>
              <a:gd name="connsiteX2" fmla="*/ 8440862 w 12209081"/>
              <a:gd name="connsiteY2" fmla="*/ 399126 h 2098456"/>
              <a:gd name="connsiteX3" fmla="*/ 12206829 w 12209081"/>
              <a:gd name="connsiteY3" fmla="*/ 342918 h 2098456"/>
              <a:gd name="connsiteX4" fmla="*/ 12209081 w 12209081"/>
              <a:gd name="connsiteY4" fmla="*/ 2098456 h 2098456"/>
              <a:gd name="connsiteX5" fmla="*/ 0 w 12209081"/>
              <a:gd name="connsiteY5" fmla="*/ 1828400 h 2098456"/>
              <a:gd name="connsiteX6" fmla="*/ 12993 w 12209081"/>
              <a:gd name="connsiteY6" fmla="*/ 146753 h 2098456"/>
              <a:gd name="connsiteX0" fmla="*/ 35422 w 12231510"/>
              <a:gd name="connsiteY0" fmla="*/ 146753 h 2113582"/>
              <a:gd name="connsiteX1" fmla="*/ 2960713 w 12231510"/>
              <a:gd name="connsiteY1" fmla="*/ 11719 h 2113582"/>
              <a:gd name="connsiteX2" fmla="*/ 8463291 w 12231510"/>
              <a:gd name="connsiteY2" fmla="*/ 399126 h 2113582"/>
              <a:gd name="connsiteX3" fmla="*/ 12229258 w 12231510"/>
              <a:gd name="connsiteY3" fmla="*/ 342918 h 2113582"/>
              <a:gd name="connsiteX4" fmla="*/ 12231510 w 12231510"/>
              <a:gd name="connsiteY4" fmla="*/ 2098456 h 2113582"/>
              <a:gd name="connsiteX5" fmla="*/ 0 w 12231510"/>
              <a:gd name="connsiteY5" fmla="*/ 2113582 h 2113582"/>
              <a:gd name="connsiteX6" fmla="*/ 35422 w 12231510"/>
              <a:gd name="connsiteY6" fmla="*/ 146753 h 2113582"/>
              <a:gd name="connsiteX0" fmla="*/ 35422 w 12231510"/>
              <a:gd name="connsiteY0" fmla="*/ 146383 h 2113212"/>
              <a:gd name="connsiteX1" fmla="*/ 2960713 w 12231510"/>
              <a:gd name="connsiteY1" fmla="*/ 11349 h 2113212"/>
              <a:gd name="connsiteX2" fmla="*/ 7571640 w 12231510"/>
              <a:gd name="connsiteY2" fmla="*/ 392824 h 2113212"/>
              <a:gd name="connsiteX3" fmla="*/ 12229258 w 12231510"/>
              <a:gd name="connsiteY3" fmla="*/ 342548 h 2113212"/>
              <a:gd name="connsiteX4" fmla="*/ 12231510 w 12231510"/>
              <a:gd name="connsiteY4" fmla="*/ 2098086 h 2113212"/>
              <a:gd name="connsiteX5" fmla="*/ 0 w 12231510"/>
              <a:gd name="connsiteY5" fmla="*/ 2113212 h 2113212"/>
              <a:gd name="connsiteX6" fmla="*/ 35422 w 12231510"/>
              <a:gd name="connsiteY6" fmla="*/ 146383 h 2113212"/>
              <a:gd name="connsiteX0" fmla="*/ 35422 w 12231510"/>
              <a:gd name="connsiteY0" fmla="*/ 146383 h 2113212"/>
              <a:gd name="connsiteX1" fmla="*/ 2960713 w 12231510"/>
              <a:gd name="connsiteY1" fmla="*/ 11349 h 2113212"/>
              <a:gd name="connsiteX2" fmla="*/ 7571640 w 12231510"/>
              <a:gd name="connsiteY2" fmla="*/ 392824 h 2113212"/>
              <a:gd name="connsiteX3" fmla="*/ 12229258 w 12231510"/>
              <a:gd name="connsiteY3" fmla="*/ 342548 h 2113212"/>
              <a:gd name="connsiteX4" fmla="*/ 12231510 w 12231510"/>
              <a:gd name="connsiteY4" fmla="*/ 2098086 h 2113212"/>
              <a:gd name="connsiteX5" fmla="*/ 0 w 12231510"/>
              <a:gd name="connsiteY5" fmla="*/ 2113212 h 2113212"/>
              <a:gd name="connsiteX6" fmla="*/ 35422 w 12231510"/>
              <a:gd name="connsiteY6" fmla="*/ 146383 h 2113212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1699 h 2118528"/>
              <a:gd name="connsiteX1" fmla="*/ 2960713 w 12265984"/>
              <a:gd name="connsiteY1" fmla="*/ 16665 h 2118528"/>
              <a:gd name="connsiteX2" fmla="*/ 9632672 w 12265984"/>
              <a:gd name="connsiteY2" fmla="*/ 481181 h 2118528"/>
              <a:gd name="connsiteX3" fmla="*/ 12265801 w 12265984"/>
              <a:gd name="connsiteY3" fmla="*/ 347864 h 2118528"/>
              <a:gd name="connsiteX4" fmla="*/ 12231510 w 12265984"/>
              <a:gd name="connsiteY4" fmla="*/ 2103402 h 2118528"/>
              <a:gd name="connsiteX5" fmla="*/ 0 w 12265984"/>
              <a:gd name="connsiteY5" fmla="*/ 2118528 h 2118528"/>
              <a:gd name="connsiteX6" fmla="*/ 35422 w 12265984"/>
              <a:gd name="connsiteY6" fmla="*/ 151699 h 2118528"/>
              <a:gd name="connsiteX0" fmla="*/ 35422 w 12231510"/>
              <a:gd name="connsiteY0" fmla="*/ 151699 h 2118528"/>
              <a:gd name="connsiteX1" fmla="*/ 2960713 w 12231510"/>
              <a:gd name="connsiteY1" fmla="*/ 16665 h 2118528"/>
              <a:gd name="connsiteX2" fmla="*/ 9632672 w 12231510"/>
              <a:gd name="connsiteY2" fmla="*/ 481181 h 2118528"/>
              <a:gd name="connsiteX3" fmla="*/ 12214641 w 12231510"/>
              <a:gd name="connsiteY3" fmla="*/ 288549 h 2118528"/>
              <a:gd name="connsiteX4" fmla="*/ 12231510 w 12231510"/>
              <a:gd name="connsiteY4" fmla="*/ 2103402 h 2118528"/>
              <a:gd name="connsiteX5" fmla="*/ 0 w 12231510"/>
              <a:gd name="connsiteY5" fmla="*/ 2118528 h 2118528"/>
              <a:gd name="connsiteX6" fmla="*/ 35422 w 12231510"/>
              <a:gd name="connsiteY6" fmla="*/ 151699 h 2118528"/>
              <a:gd name="connsiteX0" fmla="*/ 35422 w 12231510"/>
              <a:gd name="connsiteY0" fmla="*/ 151699 h 2118528"/>
              <a:gd name="connsiteX1" fmla="*/ 2960713 w 12231510"/>
              <a:gd name="connsiteY1" fmla="*/ 16665 h 2118528"/>
              <a:gd name="connsiteX2" fmla="*/ 9632672 w 12231510"/>
              <a:gd name="connsiteY2" fmla="*/ 481181 h 2118528"/>
              <a:gd name="connsiteX3" fmla="*/ 12214641 w 12231510"/>
              <a:gd name="connsiteY3" fmla="*/ 288549 h 2118528"/>
              <a:gd name="connsiteX4" fmla="*/ 12231510 w 12231510"/>
              <a:gd name="connsiteY4" fmla="*/ 2103402 h 2118528"/>
              <a:gd name="connsiteX5" fmla="*/ 0 w 12231510"/>
              <a:gd name="connsiteY5" fmla="*/ 2118528 h 2118528"/>
              <a:gd name="connsiteX6" fmla="*/ 35422 w 12231510"/>
              <a:gd name="connsiteY6" fmla="*/ 151699 h 2118528"/>
              <a:gd name="connsiteX0" fmla="*/ 35422 w 12231510"/>
              <a:gd name="connsiteY0" fmla="*/ 151311 h 2118140"/>
              <a:gd name="connsiteX1" fmla="*/ 2960713 w 12231510"/>
              <a:gd name="connsiteY1" fmla="*/ 16277 h 2118140"/>
              <a:gd name="connsiteX2" fmla="*/ 9391489 w 12231510"/>
              <a:gd name="connsiteY2" fmla="*/ 474861 h 2118140"/>
              <a:gd name="connsiteX3" fmla="*/ 12214641 w 12231510"/>
              <a:gd name="connsiteY3" fmla="*/ 288161 h 2118140"/>
              <a:gd name="connsiteX4" fmla="*/ 12231510 w 12231510"/>
              <a:gd name="connsiteY4" fmla="*/ 2103014 h 2118140"/>
              <a:gd name="connsiteX5" fmla="*/ 0 w 12231510"/>
              <a:gd name="connsiteY5" fmla="*/ 2118140 h 2118140"/>
              <a:gd name="connsiteX6" fmla="*/ 35422 w 12231510"/>
              <a:gd name="connsiteY6" fmla="*/ 151311 h 2118140"/>
              <a:gd name="connsiteX0" fmla="*/ 35422 w 12231510"/>
              <a:gd name="connsiteY0" fmla="*/ 151311 h 2118140"/>
              <a:gd name="connsiteX1" fmla="*/ 2960713 w 12231510"/>
              <a:gd name="connsiteY1" fmla="*/ 16277 h 2118140"/>
              <a:gd name="connsiteX2" fmla="*/ 9391489 w 12231510"/>
              <a:gd name="connsiteY2" fmla="*/ 474861 h 2118140"/>
              <a:gd name="connsiteX3" fmla="*/ 12214641 w 12231510"/>
              <a:gd name="connsiteY3" fmla="*/ 288161 h 2118140"/>
              <a:gd name="connsiteX4" fmla="*/ 12231510 w 12231510"/>
              <a:gd name="connsiteY4" fmla="*/ 2103014 h 2118140"/>
              <a:gd name="connsiteX5" fmla="*/ 0 w 12231510"/>
              <a:gd name="connsiteY5" fmla="*/ 2118140 h 2118140"/>
              <a:gd name="connsiteX6" fmla="*/ 35422 w 12231510"/>
              <a:gd name="connsiteY6" fmla="*/ 151311 h 2118140"/>
              <a:gd name="connsiteX0" fmla="*/ 35422 w 12231510"/>
              <a:gd name="connsiteY0" fmla="*/ 150924 h 2117753"/>
              <a:gd name="connsiteX1" fmla="*/ 2960713 w 12231510"/>
              <a:gd name="connsiteY1" fmla="*/ 15890 h 2117753"/>
              <a:gd name="connsiteX2" fmla="*/ 9157613 w 12231510"/>
              <a:gd name="connsiteY2" fmla="*/ 468542 h 2117753"/>
              <a:gd name="connsiteX3" fmla="*/ 12214641 w 12231510"/>
              <a:gd name="connsiteY3" fmla="*/ 287774 h 2117753"/>
              <a:gd name="connsiteX4" fmla="*/ 12231510 w 12231510"/>
              <a:gd name="connsiteY4" fmla="*/ 2102627 h 2117753"/>
              <a:gd name="connsiteX5" fmla="*/ 0 w 12231510"/>
              <a:gd name="connsiteY5" fmla="*/ 2117753 h 2117753"/>
              <a:gd name="connsiteX6" fmla="*/ 35422 w 12231510"/>
              <a:gd name="connsiteY6" fmla="*/ 150924 h 2117753"/>
              <a:gd name="connsiteX0" fmla="*/ 35422 w 12231510"/>
              <a:gd name="connsiteY0" fmla="*/ 150538 h 2117367"/>
              <a:gd name="connsiteX1" fmla="*/ 2960713 w 12231510"/>
              <a:gd name="connsiteY1" fmla="*/ 15504 h 2117367"/>
              <a:gd name="connsiteX2" fmla="*/ 8909120 w 12231510"/>
              <a:gd name="connsiteY2" fmla="*/ 462224 h 2117367"/>
              <a:gd name="connsiteX3" fmla="*/ 12214641 w 12231510"/>
              <a:gd name="connsiteY3" fmla="*/ 287388 h 2117367"/>
              <a:gd name="connsiteX4" fmla="*/ 12231510 w 12231510"/>
              <a:gd name="connsiteY4" fmla="*/ 2102241 h 2117367"/>
              <a:gd name="connsiteX5" fmla="*/ 0 w 12231510"/>
              <a:gd name="connsiteY5" fmla="*/ 2117367 h 2117367"/>
              <a:gd name="connsiteX6" fmla="*/ 35422 w 12231510"/>
              <a:gd name="connsiteY6" fmla="*/ 150538 h 2117367"/>
              <a:gd name="connsiteX0" fmla="*/ 35422 w 12231510"/>
              <a:gd name="connsiteY0" fmla="*/ 150538 h 2117367"/>
              <a:gd name="connsiteX1" fmla="*/ 2960713 w 12231510"/>
              <a:gd name="connsiteY1" fmla="*/ 15504 h 2117367"/>
              <a:gd name="connsiteX2" fmla="*/ 8909120 w 12231510"/>
              <a:gd name="connsiteY2" fmla="*/ 462224 h 2117367"/>
              <a:gd name="connsiteX3" fmla="*/ 12214641 w 12231510"/>
              <a:gd name="connsiteY3" fmla="*/ 287388 h 2117367"/>
              <a:gd name="connsiteX4" fmla="*/ 12231510 w 12231510"/>
              <a:gd name="connsiteY4" fmla="*/ 2102241 h 2117367"/>
              <a:gd name="connsiteX5" fmla="*/ 0 w 12231510"/>
              <a:gd name="connsiteY5" fmla="*/ 2117367 h 2117367"/>
              <a:gd name="connsiteX6" fmla="*/ 35422 w 12231510"/>
              <a:gd name="connsiteY6" fmla="*/ 150538 h 2117367"/>
              <a:gd name="connsiteX0" fmla="*/ 35422 w 12231510"/>
              <a:gd name="connsiteY0" fmla="*/ 84900 h 2051729"/>
              <a:gd name="connsiteX1" fmla="*/ 2982639 w 12231510"/>
              <a:gd name="connsiteY1" fmla="*/ 32906 h 2051729"/>
              <a:gd name="connsiteX2" fmla="*/ 8909120 w 12231510"/>
              <a:gd name="connsiteY2" fmla="*/ 396586 h 2051729"/>
              <a:gd name="connsiteX3" fmla="*/ 12214641 w 12231510"/>
              <a:gd name="connsiteY3" fmla="*/ 221750 h 2051729"/>
              <a:gd name="connsiteX4" fmla="*/ 12231510 w 12231510"/>
              <a:gd name="connsiteY4" fmla="*/ 2036603 h 2051729"/>
              <a:gd name="connsiteX5" fmla="*/ 0 w 12231510"/>
              <a:gd name="connsiteY5" fmla="*/ 2051729 h 2051729"/>
              <a:gd name="connsiteX6" fmla="*/ 35422 w 12231510"/>
              <a:gd name="connsiteY6" fmla="*/ 84900 h 2051729"/>
              <a:gd name="connsiteX0" fmla="*/ 35422 w 12231510"/>
              <a:gd name="connsiteY0" fmla="*/ 65270 h 2032099"/>
              <a:gd name="connsiteX1" fmla="*/ 2989947 w 12231510"/>
              <a:gd name="connsiteY1" fmla="*/ 48865 h 2032099"/>
              <a:gd name="connsiteX2" fmla="*/ 8909120 w 12231510"/>
              <a:gd name="connsiteY2" fmla="*/ 376956 h 2032099"/>
              <a:gd name="connsiteX3" fmla="*/ 12214641 w 12231510"/>
              <a:gd name="connsiteY3" fmla="*/ 202120 h 2032099"/>
              <a:gd name="connsiteX4" fmla="*/ 12231510 w 12231510"/>
              <a:gd name="connsiteY4" fmla="*/ 2016973 h 2032099"/>
              <a:gd name="connsiteX5" fmla="*/ 0 w 12231510"/>
              <a:gd name="connsiteY5" fmla="*/ 2032099 h 2032099"/>
              <a:gd name="connsiteX6" fmla="*/ 35422 w 12231510"/>
              <a:gd name="connsiteY6" fmla="*/ 65270 h 2032099"/>
              <a:gd name="connsiteX0" fmla="*/ 28114 w 12231510"/>
              <a:gd name="connsiteY0" fmla="*/ 93078 h 2006524"/>
              <a:gd name="connsiteX1" fmla="*/ 2989947 w 12231510"/>
              <a:gd name="connsiteY1" fmla="*/ 23290 h 2006524"/>
              <a:gd name="connsiteX2" fmla="*/ 8909120 w 12231510"/>
              <a:gd name="connsiteY2" fmla="*/ 351381 h 2006524"/>
              <a:gd name="connsiteX3" fmla="*/ 12214641 w 12231510"/>
              <a:gd name="connsiteY3" fmla="*/ 176545 h 2006524"/>
              <a:gd name="connsiteX4" fmla="*/ 12231510 w 12231510"/>
              <a:gd name="connsiteY4" fmla="*/ 1991398 h 2006524"/>
              <a:gd name="connsiteX5" fmla="*/ 0 w 12231510"/>
              <a:gd name="connsiteY5" fmla="*/ 2006524 h 2006524"/>
              <a:gd name="connsiteX6" fmla="*/ 28114 w 12231510"/>
              <a:gd name="connsiteY6" fmla="*/ 93078 h 2006524"/>
              <a:gd name="connsiteX0" fmla="*/ 28114 w 12231510"/>
              <a:gd name="connsiteY0" fmla="*/ 70781 h 1984227"/>
              <a:gd name="connsiteX1" fmla="*/ 2989947 w 12231510"/>
              <a:gd name="connsiteY1" fmla="*/ 36582 h 1984227"/>
              <a:gd name="connsiteX2" fmla="*/ 8909120 w 12231510"/>
              <a:gd name="connsiteY2" fmla="*/ 329084 h 1984227"/>
              <a:gd name="connsiteX3" fmla="*/ 12214641 w 12231510"/>
              <a:gd name="connsiteY3" fmla="*/ 154248 h 1984227"/>
              <a:gd name="connsiteX4" fmla="*/ 12231510 w 12231510"/>
              <a:gd name="connsiteY4" fmla="*/ 1969101 h 1984227"/>
              <a:gd name="connsiteX5" fmla="*/ 0 w 12231510"/>
              <a:gd name="connsiteY5" fmla="*/ 1984227 h 1984227"/>
              <a:gd name="connsiteX6" fmla="*/ 28114 w 12231510"/>
              <a:gd name="connsiteY6" fmla="*/ 70781 h 1984227"/>
              <a:gd name="connsiteX0" fmla="*/ 28114 w 12231510"/>
              <a:gd name="connsiteY0" fmla="*/ 59829 h 1973275"/>
              <a:gd name="connsiteX1" fmla="*/ 2989947 w 12231510"/>
              <a:gd name="connsiteY1" fmla="*/ 25630 h 1973275"/>
              <a:gd name="connsiteX2" fmla="*/ 8909120 w 12231510"/>
              <a:gd name="connsiteY2" fmla="*/ 318132 h 1973275"/>
              <a:gd name="connsiteX3" fmla="*/ 12214641 w 12231510"/>
              <a:gd name="connsiteY3" fmla="*/ 143296 h 1973275"/>
              <a:gd name="connsiteX4" fmla="*/ 12231510 w 12231510"/>
              <a:gd name="connsiteY4" fmla="*/ 1958149 h 1973275"/>
              <a:gd name="connsiteX5" fmla="*/ 0 w 12231510"/>
              <a:gd name="connsiteY5" fmla="*/ 1973275 h 1973275"/>
              <a:gd name="connsiteX6" fmla="*/ 28114 w 12231510"/>
              <a:gd name="connsiteY6" fmla="*/ 59829 h 1973275"/>
              <a:gd name="connsiteX0" fmla="*/ 13497 w 12231510"/>
              <a:gd name="connsiteY0" fmla="*/ 146350 h 1953030"/>
              <a:gd name="connsiteX1" fmla="*/ 2989947 w 12231510"/>
              <a:gd name="connsiteY1" fmla="*/ 5385 h 1953030"/>
              <a:gd name="connsiteX2" fmla="*/ 8909120 w 12231510"/>
              <a:gd name="connsiteY2" fmla="*/ 297887 h 1953030"/>
              <a:gd name="connsiteX3" fmla="*/ 12214641 w 12231510"/>
              <a:gd name="connsiteY3" fmla="*/ 123051 h 1953030"/>
              <a:gd name="connsiteX4" fmla="*/ 12231510 w 12231510"/>
              <a:gd name="connsiteY4" fmla="*/ 1937904 h 1953030"/>
              <a:gd name="connsiteX5" fmla="*/ 0 w 12231510"/>
              <a:gd name="connsiteY5" fmla="*/ 1953030 h 1953030"/>
              <a:gd name="connsiteX6" fmla="*/ 13497 w 12231510"/>
              <a:gd name="connsiteY6" fmla="*/ 146350 h 1953030"/>
              <a:gd name="connsiteX0" fmla="*/ 174286 w 12231510"/>
              <a:gd name="connsiteY0" fmla="*/ 141103 h 1953714"/>
              <a:gd name="connsiteX1" fmla="*/ 2989947 w 12231510"/>
              <a:gd name="connsiteY1" fmla="*/ 6069 h 1953714"/>
              <a:gd name="connsiteX2" fmla="*/ 8909120 w 12231510"/>
              <a:gd name="connsiteY2" fmla="*/ 298571 h 1953714"/>
              <a:gd name="connsiteX3" fmla="*/ 12214641 w 12231510"/>
              <a:gd name="connsiteY3" fmla="*/ 123735 h 1953714"/>
              <a:gd name="connsiteX4" fmla="*/ 12231510 w 12231510"/>
              <a:gd name="connsiteY4" fmla="*/ 1938588 h 1953714"/>
              <a:gd name="connsiteX5" fmla="*/ 0 w 12231510"/>
              <a:gd name="connsiteY5" fmla="*/ 1953714 h 1953714"/>
              <a:gd name="connsiteX6" fmla="*/ 174286 w 12231510"/>
              <a:gd name="connsiteY6" fmla="*/ 141103 h 1953714"/>
              <a:gd name="connsiteX0" fmla="*/ 20806 w 12078030"/>
              <a:gd name="connsiteY0" fmla="*/ 141103 h 1941851"/>
              <a:gd name="connsiteX1" fmla="*/ 2836467 w 12078030"/>
              <a:gd name="connsiteY1" fmla="*/ 6069 h 1941851"/>
              <a:gd name="connsiteX2" fmla="*/ 8755640 w 12078030"/>
              <a:gd name="connsiteY2" fmla="*/ 298571 h 1941851"/>
              <a:gd name="connsiteX3" fmla="*/ 12061161 w 12078030"/>
              <a:gd name="connsiteY3" fmla="*/ 123735 h 1941851"/>
              <a:gd name="connsiteX4" fmla="*/ 12078030 w 12078030"/>
              <a:gd name="connsiteY4" fmla="*/ 1938588 h 1941851"/>
              <a:gd name="connsiteX5" fmla="*/ 0 w 12078030"/>
              <a:gd name="connsiteY5" fmla="*/ 1941851 h 1941851"/>
              <a:gd name="connsiteX6" fmla="*/ 20806 w 12078030"/>
              <a:gd name="connsiteY6" fmla="*/ 141103 h 1941851"/>
              <a:gd name="connsiteX0" fmla="*/ 0 w 12057224"/>
              <a:gd name="connsiteY0" fmla="*/ 141103 h 1938588"/>
              <a:gd name="connsiteX1" fmla="*/ 2815661 w 12057224"/>
              <a:gd name="connsiteY1" fmla="*/ 6069 h 1938588"/>
              <a:gd name="connsiteX2" fmla="*/ 8734834 w 12057224"/>
              <a:gd name="connsiteY2" fmla="*/ 298571 h 1938588"/>
              <a:gd name="connsiteX3" fmla="*/ 12040355 w 12057224"/>
              <a:gd name="connsiteY3" fmla="*/ 123735 h 1938588"/>
              <a:gd name="connsiteX4" fmla="*/ 12057224 w 12057224"/>
              <a:gd name="connsiteY4" fmla="*/ 1938588 h 1938588"/>
              <a:gd name="connsiteX5" fmla="*/ 96132 w 12057224"/>
              <a:gd name="connsiteY5" fmla="*/ 1935920 h 1938588"/>
              <a:gd name="connsiteX6" fmla="*/ 0 w 12057224"/>
              <a:gd name="connsiteY6" fmla="*/ 141103 h 1938588"/>
              <a:gd name="connsiteX0" fmla="*/ 0 w 12057224"/>
              <a:gd name="connsiteY0" fmla="*/ 141103 h 1941852"/>
              <a:gd name="connsiteX1" fmla="*/ 2815661 w 12057224"/>
              <a:gd name="connsiteY1" fmla="*/ 6069 h 1941852"/>
              <a:gd name="connsiteX2" fmla="*/ 8734834 w 12057224"/>
              <a:gd name="connsiteY2" fmla="*/ 298571 h 1941852"/>
              <a:gd name="connsiteX3" fmla="*/ 12040355 w 12057224"/>
              <a:gd name="connsiteY3" fmla="*/ 123735 h 1941852"/>
              <a:gd name="connsiteX4" fmla="*/ 12057224 w 12057224"/>
              <a:gd name="connsiteY4" fmla="*/ 1938588 h 1941852"/>
              <a:gd name="connsiteX5" fmla="*/ 132675 w 12057224"/>
              <a:gd name="connsiteY5" fmla="*/ 1941852 h 1941852"/>
              <a:gd name="connsiteX6" fmla="*/ 0 w 12057224"/>
              <a:gd name="connsiteY6" fmla="*/ 141103 h 1941852"/>
              <a:gd name="connsiteX0" fmla="*/ 0 w 12057224"/>
              <a:gd name="connsiteY0" fmla="*/ 141103 h 1947783"/>
              <a:gd name="connsiteX1" fmla="*/ 2815661 w 12057224"/>
              <a:gd name="connsiteY1" fmla="*/ 6069 h 1947783"/>
              <a:gd name="connsiteX2" fmla="*/ 8734834 w 12057224"/>
              <a:gd name="connsiteY2" fmla="*/ 298571 h 1947783"/>
              <a:gd name="connsiteX3" fmla="*/ 12040355 w 12057224"/>
              <a:gd name="connsiteY3" fmla="*/ 123735 h 1947783"/>
              <a:gd name="connsiteX4" fmla="*/ 12057224 w 12057224"/>
              <a:gd name="connsiteY4" fmla="*/ 1938588 h 1947783"/>
              <a:gd name="connsiteX5" fmla="*/ 96132 w 12057224"/>
              <a:gd name="connsiteY5" fmla="*/ 1947783 h 1947783"/>
              <a:gd name="connsiteX6" fmla="*/ 0 w 12057224"/>
              <a:gd name="connsiteY6" fmla="*/ 141103 h 1947783"/>
              <a:gd name="connsiteX0" fmla="*/ 0 w 11969521"/>
              <a:gd name="connsiteY0" fmla="*/ 151666 h 1946483"/>
              <a:gd name="connsiteX1" fmla="*/ 2727958 w 11969521"/>
              <a:gd name="connsiteY1" fmla="*/ 4769 h 1946483"/>
              <a:gd name="connsiteX2" fmla="*/ 8647131 w 11969521"/>
              <a:gd name="connsiteY2" fmla="*/ 297271 h 1946483"/>
              <a:gd name="connsiteX3" fmla="*/ 11952652 w 11969521"/>
              <a:gd name="connsiteY3" fmla="*/ 122435 h 1946483"/>
              <a:gd name="connsiteX4" fmla="*/ 11969521 w 11969521"/>
              <a:gd name="connsiteY4" fmla="*/ 1937288 h 1946483"/>
              <a:gd name="connsiteX5" fmla="*/ 8429 w 11969521"/>
              <a:gd name="connsiteY5" fmla="*/ 1946483 h 1946483"/>
              <a:gd name="connsiteX6" fmla="*/ 0 w 11969521"/>
              <a:gd name="connsiteY6" fmla="*/ 151666 h 1946483"/>
              <a:gd name="connsiteX0" fmla="*/ 0 w 11969521"/>
              <a:gd name="connsiteY0" fmla="*/ 147424 h 1942241"/>
              <a:gd name="connsiteX1" fmla="*/ 2727958 w 11969521"/>
              <a:gd name="connsiteY1" fmla="*/ 527 h 1942241"/>
              <a:gd name="connsiteX2" fmla="*/ 8647131 w 11969521"/>
              <a:gd name="connsiteY2" fmla="*/ 293029 h 1942241"/>
              <a:gd name="connsiteX3" fmla="*/ 11952652 w 11969521"/>
              <a:gd name="connsiteY3" fmla="*/ 118193 h 1942241"/>
              <a:gd name="connsiteX4" fmla="*/ 11969521 w 11969521"/>
              <a:gd name="connsiteY4" fmla="*/ 1933046 h 1942241"/>
              <a:gd name="connsiteX5" fmla="*/ 8429 w 11969521"/>
              <a:gd name="connsiteY5" fmla="*/ 1942241 h 1942241"/>
              <a:gd name="connsiteX6" fmla="*/ 0 w 11969521"/>
              <a:gd name="connsiteY6" fmla="*/ 147424 h 1942241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969521" h="1907304">
                <a:moveTo>
                  <a:pt x="0" y="112487"/>
                </a:moveTo>
                <a:cubicBezTo>
                  <a:pt x="942808" y="12627"/>
                  <a:pt x="1199067" y="-5294"/>
                  <a:pt x="2735267" y="1179"/>
                </a:cubicBezTo>
                <a:cubicBezTo>
                  <a:pt x="4271467" y="7652"/>
                  <a:pt x="7110900" y="244413"/>
                  <a:pt x="8647131" y="258092"/>
                </a:cubicBezTo>
                <a:cubicBezTo>
                  <a:pt x="10183362" y="271771"/>
                  <a:pt x="11032668" y="240274"/>
                  <a:pt x="11952652" y="83256"/>
                </a:cubicBezTo>
                <a:cubicBezTo>
                  <a:pt x="11955895" y="581465"/>
                  <a:pt x="11966278" y="1399900"/>
                  <a:pt x="11969521" y="1898109"/>
                </a:cubicBezTo>
                <a:lnTo>
                  <a:pt x="8429" y="1907304"/>
                </a:lnTo>
                <a:cubicBezTo>
                  <a:pt x="1836" y="1079327"/>
                  <a:pt x="1003" y="1244336"/>
                  <a:pt x="0" y="112487"/>
                </a:cubicBezTo>
                <a:close/>
              </a:path>
            </a:pathLst>
          </a:custGeom>
          <a:solidFill>
            <a:srgbClr val="EBFBFF">
              <a:alpha val="99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D74CFEA-045B-0F98-0A2B-2437A22BBF3F}"/>
              </a:ext>
            </a:extLst>
          </p:cNvPr>
          <p:cNvSpPr/>
          <p:nvPr userDrawn="1"/>
        </p:nvSpPr>
        <p:spPr>
          <a:xfrm>
            <a:off x="12198350" y="-422274"/>
            <a:ext cx="2272553" cy="8344198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FC79831-492E-3940-A1A7-5DD8D3AC2CFD}"/>
              </a:ext>
            </a:extLst>
          </p:cNvPr>
          <p:cNvSpPr/>
          <p:nvPr userDrawn="1"/>
        </p:nvSpPr>
        <p:spPr>
          <a:xfrm>
            <a:off x="1371600" y="-1676400"/>
            <a:ext cx="12768026" cy="1658471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81246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erson holding a baby&#10;&#10;AI-generated content may be incorrect.">
            <a:extLst>
              <a:ext uri="{FF2B5EF4-FFF2-40B4-BE49-F238E27FC236}">
                <a16:creationId xmlns:a16="http://schemas.microsoft.com/office/drawing/2014/main" id="{50819966-90CF-08E5-8D0F-D64B7E3D7C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</a:blip>
          <a:srcRect l="6935" t="10565" r="11697"/>
          <a:stretch/>
        </p:blipFill>
        <p:spPr>
          <a:xfrm>
            <a:off x="0" y="0"/>
            <a:ext cx="12192000" cy="6774871"/>
          </a:xfrm>
          <a:prstGeom prst="rect">
            <a:avLst/>
          </a:prstGeom>
        </p:spPr>
      </p:pic>
      <p:sp>
        <p:nvSpPr>
          <p:cNvPr id="14" name="Freeform 13">
            <a:extLst>
              <a:ext uri="{FF2B5EF4-FFF2-40B4-BE49-F238E27FC236}">
                <a16:creationId xmlns:a16="http://schemas.microsoft.com/office/drawing/2014/main" id="{AC6DDEFD-AF21-EB3C-F1E7-D2A90A3EBEA1}"/>
              </a:ext>
            </a:extLst>
          </p:cNvPr>
          <p:cNvSpPr/>
          <p:nvPr userDrawn="1"/>
        </p:nvSpPr>
        <p:spPr>
          <a:xfrm>
            <a:off x="9042603" y="-607086"/>
            <a:ext cx="3508441" cy="3091068"/>
          </a:xfrm>
          <a:custGeom>
            <a:avLst/>
            <a:gdLst>
              <a:gd name="connsiteX0" fmla="*/ 334740 w 3508441"/>
              <a:gd name="connsiteY0" fmla="*/ 0 h 3091068"/>
              <a:gd name="connsiteX1" fmla="*/ 3508441 w 3508441"/>
              <a:gd name="connsiteY1" fmla="*/ 0 h 3091068"/>
              <a:gd name="connsiteX2" fmla="*/ 3508441 w 3508441"/>
              <a:gd name="connsiteY2" fmla="*/ 2381868 h 3091068"/>
              <a:gd name="connsiteX3" fmla="*/ 3392960 w 3508441"/>
              <a:gd name="connsiteY3" fmla="*/ 2508928 h 3091068"/>
              <a:gd name="connsiteX4" fmla="*/ 1987550 w 3508441"/>
              <a:gd name="connsiteY4" fmla="*/ 3091068 h 3091068"/>
              <a:gd name="connsiteX5" fmla="*/ 0 w 3508441"/>
              <a:gd name="connsiteY5" fmla="*/ 1103518 h 3091068"/>
              <a:gd name="connsiteX6" fmla="*/ 239886 w 3508441"/>
              <a:gd name="connsiteY6" fmla="*/ 156133 h 3091068"/>
              <a:gd name="connsiteX7" fmla="*/ 334740 w 3508441"/>
              <a:gd name="connsiteY7" fmla="*/ 0 h 3091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08441" h="3091068">
                <a:moveTo>
                  <a:pt x="334740" y="0"/>
                </a:moveTo>
                <a:lnTo>
                  <a:pt x="3508441" y="0"/>
                </a:lnTo>
                <a:lnTo>
                  <a:pt x="3508441" y="2381868"/>
                </a:lnTo>
                <a:lnTo>
                  <a:pt x="3392960" y="2508928"/>
                </a:lnTo>
                <a:cubicBezTo>
                  <a:pt x="3033285" y="2868604"/>
                  <a:pt x="2536397" y="3091068"/>
                  <a:pt x="1987550" y="3091068"/>
                </a:cubicBezTo>
                <a:cubicBezTo>
                  <a:pt x="889856" y="3091068"/>
                  <a:pt x="0" y="2201212"/>
                  <a:pt x="0" y="1103518"/>
                </a:cubicBezTo>
                <a:cubicBezTo>
                  <a:pt x="0" y="760489"/>
                  <a:pt x="86900" y="437756"/>
                  <a:pt x="239886" y="156133"/>
                </a:cubicBezTo>
                <a:lnTo>
                  <a:pt x="334740" y="0"/>
                </a:lnTo>
                <a:close/>
              </a:path>
            </a:pathLst>
          </a:custGeom>
          <a:solidFill>
            <a:srgbClr val="00A4C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CE627B8C-1FF0-0FF6-EAD6-1753F213A9C1}"/>
              </a:ext>
            </a:extLst>
          </p:cNvPr>
          <p:cNvSpPr/>
          <p:nvPr userDrawn="1"/>
        </p:nvSpPr>
        <p:spPr>
          <a:xfrm>
            <a:off x="0" y="4111190"/>
            <a:ext cx="12220575" cy="2737285"/>
          </a:xfrm>
          <a:custGeom>
            <a:avLst/>
            <a:gdLst>
              <a:gd name="connsiteX0" fmla="*/ 438912 w 12893040"/>
              <a:gd name="connsiteY0" fmla="*/ 228600 h 3392424"/>
              <a:gd name="connsiteX1" fmla="*/ 2706624 w 12893040"/>
              <a:gd name="connsiteY1" fmla="*/ 91440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9" fmla="*/ 438912 w 12893040"/>
              <a:gd name="connsiteY9" fmla="*/ 228600 h 3392424"/>
              <a:gd name="connsiteX0" fmla="*/ 0 w 12893040"/>
              <a:gd name="connsiteY0" fmla="*/ 301752 h 3392424"/>
              <a:gd name="connsiteX1" fmla="*/ 2706624 w 12893040"/>
              <a:gd name="connsiteY1" fmla="*/ 91440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0" fmla="*/ 0 w 12893040"/>
              <a:gd name="connsiteY0" fmla="*/ 301752 h 3392424"/>
              <a:gd name="connsiteX1" fmla="*/ 2212848 w 12893040"/>
              <a:gd name="connsiteY1" fmla="*/ 9144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0" fmla="*/ 0 w 12893040"/>
              <a:gd name="connsiteY0" fmla="*/ 370817 h 3461489"/>
              <a:gd name="connsiteX1" fmla="*/ 2212848 w 12893040"/>
              <a:gd name="connsiteY1" fmla="*/ 78209 h 3461489"/>
              <a:gd name="connsiteX2" fmla="*/ 9171432 w 12893040"/>
              <a:gd name="connsiteY2" fmla="*/ 571985 h 3461489"/>
              <a:gd name="connsiteX3" fmla="*/ 12810744 w 12893040"/>
              <a:gd name="connsiteY3" fmla="*/ 69065 h 3461489"/>
              <a:gd name="connsiteX4" fmla="*/ 12810744 w 12893040"/>
              <a:gd name="connsiteY4" fmla="*/ 3123161 h 3461489"/>
              <a:gd name="connsiteX5" fmla="*/ 12893040 w 12893040"/>
              <a:gd name="connsiteY5" fmla="*/ 3114017 h 3461489"/>
              <a:gd name="connsiteX6" fmla="*/ 0 w 12893040"/>
              <a:gd name="connsiteY6" fmla="*/ 3114017 h 3461489"/>
              <a:gd name="connsiteX7" fmla="*/ 0 w 12893040"/>
              <a:gd name="connsiteY7" fmla="*/ 3461489 h 3461489"/>
              <a:gd name="connsiteX8" fmla="*/ 0 w 12893040"/>
              <a:gd name="connsiteY8" fmla="*/ 370817 h 3461489"/>
              <a:gd name="connsiteX0" fmla="*/ 0 w 12893040"/>
              <a:gd name="connsiteY0" fmla="*/ 762149 h 3852821"/>
              <a:gd name="connsiteX1" fmla="*/ 3017520 w 12893040"/>
              <a:gd name="connsiteY1" fmla="*/ 3197 h 3852821"/>
              <a:gd name="connsiteX2" fmla="*/ 9171432 w 12893040"/>
              <a:gd name="connsiteY2" fmla="*/ 963317 h 3852821"/>
              <a:gd name="connsiteX3" fmla="*/ 12810744 w 12893040"/>
              <a:gd name="connsiteY3" fmla="*/ 460397 h 3852821"/>
              <a:gd name="connsiteX4" fmla="*/ 12810744 w 12893040"/>
              <a:gd name="connsiteY4" fmla="*/ 3514493 h 3852821"/>
              <a:gd name="connsiteX5" fmla="*/ 12893040 w 12893040"/>
              <a:gd name="connsiteY5" fmla="*/ 3505349 h 3852821"/>
              <a:gd name="connsiteX6" fmla="*/ 0 w 12893040"/>
              <a:gd name="connsiteY6" fmla="*/ 3505349 h 3852821"/>
              <a:gd name="connsiteX7" fmla="*/ 0 w 12893040"/>
              <a:gd name="connsiteY7" fmla="*/ 3852821 h 3852821"/>
              <a:gd name="connsiteX8" fmla="*/ 0 w 12893040"/>
              <a:gd name="connsiteY8" fmla="*/ 762149 h 3852821"/>
              <a:gd name="connsiteX0" fmla="*/ 1076923 w 13969963"/>
              <a:gd name="connsiteY0" fmla="*/ 762388 h 3514732"/>
              <a:gd name="connsiteX1" fmla="*/ 4094443 w 13969963"/>
              <a:gd name="connsiteY1" fmla="*/ 3436 h 3514732"/>
              <a:gd name="connsiteX2" fmla="*/ 10248355 w 13969963"/>
              <a:gd name="connsiteY2" fmla="*/ 963556 h 3514732"/>
              <a:gd name="connsiteX3" fmla="*/ 13887667 w 13969963"/>
              <a:gd name="connsiteY3" fmla="*/ 460636 h 3514732"/>
              <a:gd name="connsiteX4" fmla="*/ 13887667 w 13969963"/>
              <a:gd name="connsiteY4" fmla="*/ 3514732 h 3514732"/>
              <a:gd name="connsiteX5" fmla="*/ 13969963 w 13969963"/>
              <a:gd name="connsiteY5" fmla="*/ 3505588 h 3514732"/>
              <a:gd name="connsiteX6" fmla="*/ 1076923 w 13969963"/>
              <a:gd name="connsiteY6" fmla="*/ 3505588 h 3514732"/>
              <a:gd name="connsiteX7" fmla="*/ 1076923 w 13969963"/>
              <a:gd name="connsiteY7" fmla="*/ 762388 h 3514732"/>
              <a:gd name="connsiteX0" fmla="*/ 1076923 w 13969963"/>
              <a:gd name="connsiteY0" fmla="*/ 762388 h 3523876"/>
              <a:gd name="connsiteX1" fmla="*/ 4094443 w 13969963"/>
              <a:gd name="connsiteY1" fmla="*/ 3436 h 3523876"/>
              <a:gd name="connsiteX2" fmla="*/ 10248355 w 13969963"/>
              <a:gd name="connsiteY2" fmla="*/ 963556 h 3523876"/>
              <a:gd name="connsiteX3" fmla="*/ 13887667 w 13969963"/>
              <a:gd name="connsiteY3" fmla="*/ 460636 h 3523876"/>
              <a:gd name="connsiteX4" fmla="*/ 13887667 w 13969963"/>
              <a:gd name="connsiteY4" fmla="*/ 3514732 h 3523876"/>
              <a:gd name="connsiteX5" fmla="*/ 13969963 w 13969963"/>
              <a:gd name="connsiteY5" fmla="*/ 3505588 h 3523876"/>
              <a:gd name="connsiteX6" fmla="*/ 1076923 w 13969963"/>
              <a:gd name="connsiteY6" fmla="*/ 3523876 h 3523876"/>
              <a:gd name="connsiteX7" fmla="*/ 1076923 w 13969963"/>
              <a:gd name="connsiteY7" fmla="*/ 762388 h 3523876"/>
              <a:gd name="connsiteX0" fmla="*/ 234032 w 13127072"/>
              <a:gd name="connsiteY0" fmla="*/ 762388 h 3523876"/>
              <a:gd name="connsiteX1" fmla="*/ 3251552 w 13127072"/>
              <a:gd name="connsiteY1" fmla="*/ 3436 h 3523876"/>
              <a:gd name="connsiteX2" fmla="*/ 9405464 w 13127072"/>
              <a:gd name="connsiteY2" fmla="*/ 963556 h 3523876"/>
              <a:gd name="connsiteX3" fmla="*/ 13044776 w 13127072"/>
              <a:gd name="connsiteY3" fmla="*/ 460636 h 3523876"/>
              <a:gd name="connsiteX4" fmla="*/ 13044776 w 13127072"/>
              <a:gd name="connsiteY4" fmla="*/ 3514732 h 3523876"/>
              <a:gd name="connsiteX5" fmla="*/ 13127072 w 13127072"/>
              <a:gd name="connsiteY5" fmla="*/ 3505588 h 3523876"/>
              <a:gd name="connsiteX6" fmla="*/ 234032 w 13127072"/>
              <a:gd name="connsiteY6" fmla="*/ 3523876 h 3523876"/>
              <a:gd name="connsiteX7" fmla="*/ 234032 w 13127072"/>
              <a:gd name="connsiteY7" fmla="*/ 762388 h 3523876"/>
              <a:gd name="connsiteX0" fmla="*/ 41430 w 12934470"/>
              <a:gd name="connsiteY0" fmla="*/ 762388 h 3523876"/>
              <a:gd name="connsiteX1" fmla="*/ 3058950 w 12934470"/>
              <a:gd name="connsiteY1" fmla="*/ 3436 h 3523876"/>
              <a:gd name="connsiteX2" fmla="*/ 9212862 w 12934470"/>
              <a:gd name="connsiteY2" fmla="*/ 963556 h 3523876"/>
              <a:gd name="connsiteX3" fmla="*/ 12852174 w 12934470"/>
              <a:gd name="connsiteY3" fmla="*/ 460636 h 3523876"/>
              <a:gd name="connsiteX4" fmla="*/ 12852174 w 12934470"/>
              <a:gd name="connsiteY4" fmla="*/ 3514732 h 3523876"/>
              <a:gd name="connsiteX5" fmla="*/ 12934470 w 12934470"/>
              <a:gd name="connsiteY5" fmla="*/ 3505588 h 3523876"/>
              <a:gd name="connsiteX6" fmla="*/ 41430 w 12934470"/>
              <a:gd name="connsiteY6" fmla="*/ 3523876 h 3523876"/>
              <a:gd name="connsiteX7" fmla="*/ 41430 w 12934470"/>
              <a:gd name="connsiteY7" fmla="*/ 762388 h 3523876"/>
              <a:gd name="connsiteX0" fmla="*/ 41430 w 12934470"/>
              <a:gd name="connsiteY0" fmla="*/ 760525 h 3522013"/>
              <a:gd name="connsiteX1" fmla="*/ 3058950 w 12934470"/>
              <a:gd name="connsiteY1" fmla="*/ 1573 h 3522013"/>
              <a:gd name="connsiteX2" fmla="*/ 9212862 w 12934470"/>
              <a:gd name="connsiteY2" fmla="*/ 961693 h 3522013"/>
              <a:gd name="connsiteX3" fmla="*/ 12852174 w 12934470"/>
              <a:gd name="connsiteY3" fmla="*/ 458773 h 3522013"/>
              <a:gd name="connsiteX4" fmla="*/ 12852174 w 12934470"/>
              <a:gd name="connsiteY4" fmla="*/ 3512869 h 3522013"/>
              <a:gd name="connsiteX5" fmla="*/ 12934470 w 12934470"/>
              <a:gd name="connsiteY5" fmla="*/ 3503725 h 3522013"/>
              <a:gd name="connsiteX6" fmla="*/ 41430 w 12934470"/>
              <a:gd name="connsiteY6" fmla="*/ 3522013 h 3522013"/>
              <a:gd name="connsiteX7" fmla="*/ 41430 w 12934470"/>
              <a:gd name="connsiteY7" fmla="*/ 760525 h 3522013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52174 w 12934470"/>
              <a:gd name="connsiteY4" fmla="*/ 460768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52174 w 12934470"/>
              <a:gd name="connsiteY4" fmla="*/ 460768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847102 w 12934470"/>
              <a:gd name="connsiteY3" fmla="*/ 991120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847102 w 12934470"/>
              <a:gd name="connsiteY3" fmla="*/ 991120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43614"/>
              <a:gd name="connsiteY0" fmla="*/ 762520 h 3524008"/>
              <a:gd name="connsiteX1" fmla="*/ 3058950 w 12943614"/>
              <a:gd name="connsiteY1" fmla="*/ 3568 h 3524008"/>
              <a:gd name="connsiteX2" fmla="*/ 5930166 w 12943614"/>
              <a:gd name="connsiteY2" fmla="*/ 497345 h 3524008"/>
              <a:gd name="connsiteX3" fmla="*/ 8764806 w 12943614"/>
              <a:gd name="connsiteY3" fmla="*/ 917968 h 3524008"/>
              <a:gd name="connsiteX4" fmla="*/ 12943614 w 12943614"/>
              <a:gd name="connsiteY4" fmla="*/ 524776 h 3524008"/>
              <a:gd name="connsiteX5" fmla="*/ 12852174 w 12943614"/>
              <a:gd name="connsiteY5" fmla="*/ 3514864 h 3524008"/>
              <a:gd name="connsiteX6" fmla="*/ 12934470 w 12943614"/>
              <a:gd name="connsiteY6" fmla="*/ 3505720 h 3524008"/>
              <a:gd name="connsiteX7" fmla="*/ 41430 w 12943614"/>
              <a:gd name="connsiteY7" fmla="*/ 3524008 h 3524008"/>
              <a:gd name="connsiteX8" fmla="*/ 41430 w 12943614"/>
              <a:gd name="connsiteY8" fmla="*/ 762520 h 3524008"/>
              <a:gd name="connsiteX0" fmla="*/ 41430 w 12943614"/>
              <a:gd name="connsiteY0" fmla="*/ 762520 h 3524008"/>
              <a:gd name="connsiteX1" fmla="*/ 3058950 w 12943614"/>
              <a:gd name="connsiteY1" fmla="*/ 3568 h 3524008"/>
              <a:gd name="connsiteX2" fmla="*/ 5930166 w 12943614"/>
              <a:gd name="connsiteY2" fmla="*/ 497345 h 3524008"/>
              <a:gd name="connsiteX3" fmla="*/ 8764806 w 12943614"/>
              <a:gd name="connsiteY3" fmla="*/ 917968 h 3524008"/>
              <a:gd name="connsiteX4" fmla="*/ 12943614 w 12943614"/>
              <a:gd name="connsiteY4" fmla="*/ 524776 h 3524008"/>
              <a:gd name="connsiteX5" fmla="*/ 12852174 w 12943614"/>
              <a:gd name="connsiteY5" fmla="*/ 3514864 h 3524008"/>
              <a:gd name="connsiteX6" fmla="*/ 12934470 w 12943614"/>
              <a:gd name="connsiteY6" fmla="*/ 3505720 h 3524008"/>
              <a:gd name="connsiteX7" fmla="*/ 41430 w 12943614"/>
              <a:gd name="connsiteY7" fmla="*/ 3524008 h 3524008"/>
              <a:gd name="connsiteX8" fmla="*/ 41430 w 12943614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779022 w 12934470"/>
              <a:gd name="connsiteY4" fmla="*/ 54306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3035054"/>
              <a:gd name="connsiteY0" fmla="*/ 762520 h 3524008"/>
              <a:gd name="connsiteX1" fmla="*/ 3058950 w 13035054"/>
              <a:gd name="connsiteY1" fmla="*/ 3568 h 3524008"/>
              <a:gd name="connsiteX2" fmla="*/ 5930166 w 13035054"/>
              <a:gd name="connsiteY2" fmla="*/ 497345 h 3524008"/>
              <a:gd name="connsiteX3" fmla="*/ 8764806 w 13035054"/>
              <a:gd name="connsiteY3" fmla="*/ 917968 h 3524008"/>
              <a:gd name="connsiteX4" fmla="*/ 12779022 w 13035054"/>
              <a:gd name="connsiteY4" fmla="*/ 543064 h 3524008"/>
              <a:gd name="connsiteX5" fmla="*/ 13035054 w 13035054"/>
              <a:gd name="connsiteY5" fmla="*/ 3341128 h 3524008"/>
              <a:gd name="connsiteX6" fmla="*/ 12934470 w 13035054"/>
              <a:gd name="connsiteY6" fmla="*/ 3505720 h 3524008"/>
              <a:gd name="connsiteX7" fmla="*/ 41430 w 13035054"/>
              <a:gd name="connsiteY7" fmla="*/ 3524008 h 3524008"/>
              <a:gd name="connsiteX8" fmla="*/ 41430 w 13035054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779022 w 12934470"/>
              <a:gd name="connsiteY4" fmla="*/ 543064 h 3524008"/>
              <a:gd name="connsiteX5" fmla="*/ 12934470 w 12934470"/>
              <a:gd name="connsiteY5" fmla="*/ 3505720 h 3524008"/>
              <a:gd name="connsiteX6" fmla="*/ 41430 w 12934470"/>
              <a:gd name="connsiteY6" fmla="*/ 3524008 h 3524008"/>
              <a:gd name="connsiteX7" fmla="*/ 41430 w 12934470"/>
              <a:gd name="connsiteY7" fmla="*/ 762520 h 3524008"/>
              <a:gd name="connsiteX0" fmla="*/ 41430 w 12861318"/>
              <a:gd name="connsiteY0" fmla="*/ 762520 h 3524008"/>
              <a:gd name="connsiteX1" fmla="*/ 3058950 w 12861318"/>
              <a:gd name="connsiteY1" fmla="*/ 3568 h 3524008"/>
              <a:gd name="connsiteX2" fmla="*/ 5930166 w 12861318"/>
              <a:gd name="connsiteY2" fmla="*/ 497345 h 3524008"/>
              <a:gd name="connsiteX3" fmla="*/ 8764806 w 12861318"/>
              <a:gd name="connsiteY3" fmla="*/ 917968 h 3524008"/>
              <a:gd name="connsiteX4" fmla="*/ 12779022 w 12861318"/>
              <a:gd name="connsiteY4" fmla="*/ 543064 h 3524008"/>
              <a:gd name="connsiteX5" fmla="*/ 12861318 w 12861318"/>
              <a:gd name="connsiteY5" fmla="*/ 3514864 h 3524008"/>
              <a:gd name="connsiteX6" fmla="*/ 41430 w 12861318"/>
              <a:gd name="connsiteY6" fmla="*/ 3524008 h 3524008"/>
              <a:gd name="connsiteX7" fmla="*/ 41430 w 12861318"/>
              <a:gd name="connsiteY7" fmla="*/ 762520 h 3524008"/>
              <a:gd name="connsiteX0" fmla="*/ 41430 w 12861318"/>
              <a:gd name="connsiteY0" fmla="*/ 529462 h 3290950"/>
              <a:gd name="connsiteX1" fmla="*/ 2876070 w 12861318"/>
              <a:gd name="connsiteY1" fmla="*/ 8254 h 3290950"/>
              <a:gd name="connsiteX2" fmla="*/ 5930166 w 12861318"/>
              <a:gd name="connsiteY2" fmla="*/ 264287 h 3290950"/>
              <a:gd name="connsiteX3" fmla="*/ 8764806 w 12861318"/>
              <a:gd name="connsiteY3" fmla="*/ 684910 h 3290950"/>
              <a:gd name="connsiteX4" fmla="*/ 12779022 w 12861318"/>
              <a:gd name="connsiteY4" fmla="*/ 310006 h 3290950"/>
              <a:gd name="connsiteX5" fmla="*/ 12861318 w 12861318"/>
              <a:gd name="connsiteY5" fmla="*/ 3281806 h 3290950"/>
              <a:gd name="connsiteX6" fmla="*/ 41430 w 12861318"/>
              <a:gd name="connsiteY6" fmla="*/ 3290950 h 3290950"/>
              <a:gd name="connsiteX7" fmla="*/ 41430 w 12861318"/>
              <a:gd name="connsiteY7" fmla="*/ 529462 h 3290950"/>
              <a:gd name="connsiteX0" fmla="*/ 41430 w 12861318"/>
              <a:gd name="connsiteY0" fmla="*/ 529462 h 3290950"/>
              <a:gd name="connsiteX1" fmla="*/ 2967510 w 12861318"/>
              <a:gd name="connsiteY1" fmla="*/ 8254 h 3290950"/>
              <a:gd name="connsiteX2" fmla="*/ 5930166 w 12861318"/>
              <a:gd name="connsiteY2" fmla="*/ 264287 h 3290950"/>
              <a:gd name="connsiteX3" fmla="*/ 8764806 w 12861318"/>
              <a:gd name="connsiteY3" fmla="*/ 684910 h 3290950"/>
              <a:gd name="connsiteX4" fmla="*/ 12779022 w 12861318"/>
              <a:gd name="connsiteY4" fmla="*/ 310006 h 3290950"/>
              <a:gd name="connsiteX5" fmla="*/ 12861318 w 12861318"/>
              <a:gd name="connsiteY5" fmla="*/ 3281806 h 3290950"/>
              <a:gd name="connsiteX6" fmla="*/ 41430 w 12861318"/>
              <a:gd name="connsiteY6" fmla="*/ 3290950 h 3290950"/>
              <a:gd name="connsiteX7" fmla="*/ 41430 w 12861318"/>
              <a:gd name="connsiteY7" fmla="*/ 529462 h 3290950"/>
              <a:gd name="connsiteX0" fmla="*/ 41430 w 12861318"/>
              <a:gd name="connsiteY0" fmla="*/ 429868 h 3191356"/>
              <a:gd name="connsiteX1" fmla="*/ 2985798 w 12861318"/>
              <a:gd name="connsiteY1" fmla="*/ 18388 h 3191356"/>
              <a:gd name="connsiteX2" fmla="*/ 5930166 w 12861318"/>
              <a:gd name="connsiteY2" fmla="*/ 164693 h 3191356"/>
              <a:gd name="connsiteX3" fmla="*/ 8764806 w 12861318"/>
              <a:gd name="connsiteY3" fmla="*/ 585316 h 3191356"/>
              <a:gd name="connsiteX4" fmla="*/ 12779022 w 12861318"/>
              <a:gd name="connsiteY4" fmla="*/ 210412 h 3191356"/>
              <a:gd name="connsiteX5" fmla="*/ 12861318 w 12861318"/>
              <a:gd name="connsiteY5" fmla="*/ 3182212 h 3191356"/>
              <a:gd name="connsiteX6" fmla="*/ 41430 w 12861318"/>
              <a:gd name="connsiteY6" fmla="*/ 3191356 h 3191356"/>
              <a:gd name="connsiteX7" fmla="*/ 41430 w 12861318"/>
              <a:gd name="connsiteY7" fmla="*/ 429868 h 3191356"/>
              <a:gd name="connsiteX0" fmla="*/ 41430 w 12861318"/>
              <a:gd name="connsiteY0" fmla="*/ 415554 h 3177042"/>
              <a:gd name="connsiteX1" fmla="*/ 2985798 w 12861318"/>
              <a:gd name="connsiteY1" fmla="*/ 4074 h 3177042"/>
              <a:gd name="connsiteX2" fmla="*/ 5966742 w 12861318"/>
              <a:gd name="connsiteY2" fmla="*/ 250963 h 3177042"/>
              <a:gd name="connsiteX3" fmla="*/ 8764806 w 12861318"/>
              <a:gd name="connsiteY3" fmla="*/ 571002 h 3177042"/>
              <a:gd name="connsiteX4" fmla="*/ 12779022 w 12861318"/>
              <a:gd name="connsiteY4" fmla="*/ 196098 h 3177042"/>
              <a:gd name="connsiteX5" fmla="*/ 12861318 w 12861318"/>
              <a:gd name="connsiteY5" fmla="*/ 3167898 h 3177042"/>
              <a:gd name="connsiteX6" fmla="*/ 41430 w 12861318"/>
              <a:gd name="connsiteY6" fmla="*/ 3177042 h 3177042"/>
              <a:gd name="connsiteX7" fmla="*/ 41430 w 12861318"/>
              <a:gd name="connsiteY7" fmla="*/ 415554 h 3177042"/>
              <a:gd name="connsiteX0" fmla="*/ 41430 w 12861318"/>
              <a:gd name="connsiteY0" fmla="*/ 329931 h 3091419"/>
              <a:gd name="connsiteX1" fmla="*/ 2930934 w 12861318"/>
              <a:gd name="connsiteY1" fmla="*/ 9891 h 3091419"/>
              <a:gd name="connsiteX2" fmla="*/ 5966742 w 12861318"/>
              <a:gd name="connsiteY2" fmla="*/ 165340 h 3091419"/>
              <a:gd name="connsiteX3" fmla="*/ 8764806 w 12861318"/>
              <a:gd name="connsiteY3" fmla="*/ 485379 h 3091419"/>
              <a:gd name="connsiteX4" fmla="*/ 12779022 w 12861318"/>
              <a:gd name="connsiteY4" fmla="*/ 110475 h 3091419"/>
              <a:gd name="connsiteX5" fmla="*/ 12861318 w 12861318"/>
              <a:gd name="connsiteY5" fmla="*/ 3082275 h 3091419"/>
              <a:gd name="connsiteX6" fmla="*/ 41430 w 12861318"/>
              <a:gd name="connsiteY6" fmla="*/ 3091419 h 3091419"/>
              <a:gd name="connsiteX7" fmla="*/ 41430 w 12861318"/>
              <a:gd name="connsiteY7" fmla="*/ 329931 h 3091419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764806 w 12861318"/>
              <a:gd name="connsiteY3" fmla="*/ 476001 h 3082041"/>
              <a:gd name="connsiteX4" fmla="*/ 12779022 w 12861318"/>
              <a:gd name="connsiteY4" fmla="*/ 10109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801382 w 12861318"/>
              <a:gd name="connsiteY3" fmla="*/ 558297 h 3082041"/>
              <a:gd name="connsiteX4" fmla="*/ 12779022 w 12861318"/>
              <a:gd name="connsiteY4" fmla="*/ 10109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801382 w 12861318"/>
              <a:gd name="connsiteY3" fmla="*/ 558297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5600982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11449 h 3072937"/>
              <a:gd name="connsiteX1" fmla="*/ 2336574 w 12861318"/>
              <a:gd name="connsiteY1" fmla="*/ 553 h 3072937"/>
              <a:gd name="connsiteX2" fmla="*/ 5600982 w 12861318"/>
              <a:gd name="connsiteY2" fmla="*/ 256586 h 3072937"/>
              <a:gd name="connsiteX3" fmla="*/ 8938542 w 12861318"/>
              <a:gd name="connsiteY3" fmla="*/ 530905 h 3072937"/>
              <a:gd name="connsiteX4" fmla="*/ 12806454 w 12861318"/>
              <a:gd name="connsiteY4" fmla="*/ 46273 h 3072937"/>
              <a:gd name="connsiteX5" fmla="*/ 12861318 w 12861318"/>
              <a:gd name="connsiteY5" fmla="*/ 3063793 h 3072937"/>
              <a:gd name="connsiteX6" fmla="*/ 41430 w 12861318"/>
              <a:gd name="connsiteY6" fmla="*/ 3072937 h 3072937"/>
              <a:gd name="connsiteX7" fmla="*/ 41430 w 12861318"/>
              <a:gd name="connsiteY7" fmla="*/ 311449 h 3072937"/>
              <a:gd name="connsiteX0" fmla="*/ 50580 w 12852180"/>
              <a:gd name="connsiteY0" fmla="*/ 377111 h 3074591"/>
              <a:gd name="connsiteX1" fmla="*/ 2327436 w 12852180"/>
              <a:gd name="connsiteY1" fmla="*/ 2207 h 3074591"/>
              <a:gd name="connsiteX2" fmla="*/ 5591844 w 12852180"/>
              <a:gd name="connsiteY2" fmla="*/ 258240 h 3074591"/>
              <a:gd name="connsiteX3" fmla="*/ 8929404 w 12852180"/>
              <a:gd name="connsiteY3" fmla="*/ 532559 h 3074591"/>
              <a:gd name="connsiteX4" fmla="*/ 12797316 w 12852180"/>
              <a:gd name="connsiteY4" fmla="*/ 47927 h 3074591"/>
              <a:gd name="connsiteX5" fmla="*/ 12852180 w 12852180"/>
              <a:gd name="connsiteY5" fmla="*/ 3065447 h 3074591"/>
              <a:gd name="connsiteX6" fmla="*/ 32292 w 12852180"/>
              <a:gd name="connsiteY6" fmla="*/ 3074591 h 3074591"/>
              <a:gd name="connsiteX7" fmla="*/ 50580 w 12852180"/>
              <a:gd name="connsiteY7" fmla="*/ 377111 h 3074591"/>
              <a:gd name="connsiteX0" fmla="*/ 50580 w 12852180"/>
              <a:gd name="connsiteY0" fmla="*/ 377111 h 3074591"/>
              <a:gd name="connsiteX1" fmla="*/ 2327436 w 12852180"/>
              <a:gd name="connsiteY1" fmla="*/ 2207 h 3074591"/>
              <a:gd name="connsiteX2" fmla="*/ 5591844 w 12852180"/>
              <a:gd name="connsiteY2" fmla="*/ 258240 h 3074591"/>
              <a:gd name="connsiteX3" fmla="*/ 8929404 w 12852180"/>
              <a:gd name="connsiteY3" fmla="*/ 532559 h 3074591"/>
              <a:gd name="connsiteX4" fmla="*/ 12797316 w 12852180"/>
              <a:gd name="connsiteY4" fmla="*/ 47927 h 3074591"/>
              <a:gd name="connsiteX5" fmla="*/ 12852180 w 12852180"/>
              <a:gd name="connsiteY5" fmla="*/ 3065447 h 3074591"/>
              <a:gd name="connsiteX6" fmla="*/ 32292 w 12852180"/>
              <a:gd name="connsiteY6" fmla="*/ 3074591 h 3074591"/>
              <a:gd name="connsiteX7" fmla="*/ 50580 w 12852180"/>
              <a:gd name="connsiteY7" fmla="*/ 377111 h 3074591"/>
              <a:gd name="connsiteX0" fmla="*/ 342780 w 12824340"/>
              <a:gd name="connsiteY0" fmla="*/ 302146 h 3072778"/>
              <a:gd name="connsiteX1" fmla="*/ 2299596 w 12824340"/>
              <a:gd name="connsiteY1" fmla="*/ 394 h 3072778"/>
              <a:gd name="connsiteX2" fmla="*/ 5564004 w 12824340"/>
              <a:gd name="connsiteY2" fmla="*/ 256427 h 3072778"/>
              <a:gd name="connsiteX3" fmla="*/ 8901564 w 12824340"/>
              <a:gd name="connsiteY3" fmla="*/ 530746 h 3072778"/>
              <a:gd name="connsiteX4" fmla="*/ 12769476 w 12824340"/>
              <a:gd name="connsiteY4" fmla="*/ 46114 h 3072778"/>
              <a:gd name="connsiteX5" fmla="*/ 12824340 w 12824340"/>
              <a:gd name="connsiteY5" fmla="*/ 3063634 h 3072778"/>
              <a:gd name="connsiteX6" fmla="*/ 4452 w 12824340"/>
              <a:gd name="connsiteY6" fmla="*/ 3072778 h 3072778"/>
              <a:gd name="connsiteX7" fmla="*/ 342780 w 12824340"/>
              <a:gd name="connsiteY7" fmla="*/ 302146 h 3072778"/>
              <a:gd name="connsiteX0" fmla="*/ 61974 w 12543534"/>
              <a:gd name="connsiteY0" fmla="*/ 302146 h 3063634"/>
              <a:gd name="connsiteX1" fmla="*/ 2018790 w 12543534"/>
              <a:gd name="connsiteY1" fmla="*/ 394 h 3063634"/>
              <a:gd name="connsiteX2" fmla="*/ 5283198 w 12543534"/>
              <a:gd name="connsiteY2" fmla="*/ 256427 h 3063634"/>
              <a:gd name="connsiteX3" fmla="*/ 8620758 w 12543534"/>
              <a:gd name="connsiteY3" fmla="*/ 530746 h 3063634"/>
              <a:gd name="connsiteX4" fmla="*/ 12488670 w 12543534"/>
              <a:gd name="connsiteY4" fmla="*/ 46114 h 3063634"/>
              <a:gd name="connsiteX5" fmla="*/ 12543534 w 12543534"/>
              <a:gd name="connsiteY5" fmla="*/ 3063634 h 3063634"/>
              <a:gd name="connsiteX6" fmla="*/ 25398 w 12543534"/>
              <a:gd name="connsiteY6" fmla="*/ 3017914 h 3063634"/>
              <a:gd name="connsiteX7" fmla="*/ 61974 w 12543534"/>
              <a:gd name="connsiteY7" fmla="*/ 302146 h 3063634"/>
              <a:gd name="connsiteX0" fmla="*/ 36576 w 12518136"/>
              <a:gd name="connsiteY0" fmla="*/ 302146 h 3063634"/>
              <a:gd name="connsiteX1" fmla="*/ 1993392 w 12518136"/>
              <a:gd name="connsiteY1" fmla="*/ 394 h 3063634"/>
              <a:gd name="connsiteX2" fmla="*/ 5257800 w 12518136"/>
              <a:gd name="connsiteY2" fmla="*/ 256427 h 3063634"/>
              <a:gd name="connsiteX3" fmla="*/ 8595360 w 12518136"/>
              <a:gd name="connsiteY3" fmla="*/ 530746 h 3063634"/>
              <a:gd name="connsiteX4" fmla="*/ 12463272 w 12518136"/>
              <a:gd name="connsiteY4" fmla="*/ 46114 h 3063634"/>
              <a:gd name="connsiteX5" fmla="*/ 12518136 w 12518136"/>
              <a:gd name="connsiteY5" fmla="*/ 3063634 h 3063634"/>
              <a:gd name="connsiteX6" fmla="*/ 0 w 12518136"/>
              <a:gd name="connsiteY6" fmla="*/ 3017914 h 3063634"/>
              <a:gd name="connsiteX7" fmla="*/ 36576 w 12518136"/>
              <a:gd name="connsiteY7" fmla="*/ 302146 h 3063634"/>
              <a:gd name="connsiteX0" fmla="*/ 91440 w 12518136"/>
              <a:gd name="connsiteY0" fmla="*/ 311448 h 3063792"/>
              <a:gd name="connsiteX1" fmla="*/ 1993392 w 12518136"/>
              <a:gd name="connsiteY1" fmla="*/ 552 h 3063792"/>
              <a:gd name="connsiteX2" fmla="*/ 5257800 w 12518136"/>
              <a:gd name="connsiteY2" fmla="*/ 256585 h 3063792"/>
              <a:gd name="connsiteX3" fmla="*/ 8595360 w 12518136"/>
              <a:gd name="connsiteY3" fmla="*/ 530904 h 3063792"/>
              <a:gd name="connsiteX4" fmla="*/ 12463272 w 12518136"/>
              <a:gd name="connsiteY4" fmla="*/ 46272 h 3063792"/>
              <a:gd name="connsiteX5" fmla="*/ 12518136 w 12518136"/>
              <a:gd name="connsiteY5" fmla="*/ 3063792 h 3063792"/>
              <a:gd name="connsiteX6" fmla="*/ 0 w 12518136"/>
              <a:gd name="connsiteY6" fmla="*/ 3018072 h 3063792"/>
              <a:gd name="connsiteX7" fmla="*/ 91440 w 12518136"/>
              <a:gd name="connsiteY7" fmla="*/ 311448 h 3063792"/>
              <a:gd name="connsiteX0" fmla="*/ 82296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82296 w 12508992"/>
              <a:gd name="connsiteY7" fmla="*/ 311448 h 3063792"/>
              <a:gd name="connsiteX0" fmla="*/ 82296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82296 w 12508992"/>
              <a:gd name="connsiteY7" fmla="*/ 311448 h 3063792"/>
              <a:gd name="connsiteX0" fmla="*/ 91440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91440 w 12508992"/>
              <a:gd name="connsiteY7" fmla="*/ 311448 h 3063792"/>
              <a:gd name="connsiteX0" fmla="*/ 91440 w 12472416"/>
              <a:gd name="connsiteY0" fmla="*/ 311448 h 3072936"/>
              <a:gd name="connsiteX1" fmla="*/ 1984248 w 12472416"/>
              <a:gd name="connsiteY1" fmla="*/ 552 h 3072936"/>
              <a:gd name="connsiteX2" fmla="*/ 5248656 w 12472416"/>
              <a:gd name="connsiteY2" fmla="*/ 256585 h 3072936"/>
              <a:gd name="connsiteX3" fmla="*/ 8586216 w 12472416"/>
              <a:gd name="connsiteY3" fmla="*/ 530904 h 3072936"/>
              <a:gd name="connsiteX4" fmla="*/ 12454128 w 12472416"/>
              <a:gd name="connsiteY4" fmla="*/ 46272 h 3072936"/>
              <a:gd name="connsiteX5" fmla="*/ 12472416 w 12472416"/>
              <a:gd name="connsiteY5" fmla="*/ 3072936 h 3072936"/>
              <a:gd name="connsiteX6" fmla="*/ 0 w 12472416"/>
              <a:gd name="connsiteY6" fmla="*/ 3008928 h 3072936"/>
              <a:gd name="connsiteX7" fmla="*/ 91440 w 12472416"/>
              <a:gd name="connsiteY7" fmla="*/ 311448 h 3072936"/>
              <a:gd name="connsiteX0" fmla="*/ 91440 w 12454128"/>
              <a:gd name="connsiteY0" fmla="*/ 311448 h 3036360"/>
              <a:gd name="connsiteX1" fmla="*/ 1984248 w 12454128"/>
              <a:gd name="connsiteY1" fmla="*/ 552 h 3036360"/>
              <a:gd name="connsiteX2" fmla="*/ 5248656 w 12454128"/>
              <a:gd name="connsiteY2" fmla="*/ 256585 h 3036360"/>
              <a:gd name="connsiteX3" fmla="*/ 8586216 w 12454128"/>
              <a:gd name="connsiteY3" fmla="*/ 530904 h 3036360"/>
              <a:gd name="connsiteX4" fmla="*/ 12454128 w 12454128"/>
              <a:gd name="connsiteY4" fmla="*/ 46272 h 3036360"/>
              <a:gd name="connsiteX5" fmla="*/ 12316968 w 12454128"/>
              <a:gd name="connsiteY5" fmla="*/ 3036360 h 3036360"/>
              <a:gd name="connsiteX6" fmla="*/ 0 w 12454128"/>
              <a:gd name="connsiteY6" fmla="*/ 3008928 h 3036360"/>
              <a:gd name="connsiteX7" fmla="*/ 91440 w 12454128"/>
              <a:gd name="connsiteY7" fmla="*/ 311448 h 3036360"/>
              <a:gd name="connsiteX0" fmla="*/ 91440 w 12316968"/>
              <a:gd name="connsiteY0" fmla="*/ 311448 h 3036360"/>
              <a:gd name="connsiteX1" fmla="*/ 1984248 w 12316968"/>
              <a:gd name="connsiteY1" fmla="*/ 552 h 3036360"/>
              <a:gd name="connsiteX2" fmla="*/ 5248656 w 12316968"/>
              <a:gd name="connsiteY2" fmla="*/ 256585 h 3036360"/>
              <a:gd name="connsiteX3" fmla="*/ 8586216 w 12316968"/>
              <a:gd name="connsiteY3" fmla="*/ 530904 h 3036360"/>
              <a:gd name="connsiteX4" fmla="*/ 12280392 w 12316968"/>
              <a:gd name="connsiteY4" fmla="*/ 64560 h 3036360"/>
              <a:gd name="connsiteX5" fmla="*/ 12316968 w 12316968"/>
              <a:gd name="connsiteY5" fmla="*/ 3036360 h 3036360"/>
              <a:gd name="connsiteX6" fmla="*/ 0 w 12316968"/>
              <a:gd name="connsiteY6" fmla="*/ 3008928 h 3036360"/>
              <a:gd name="connsiteX7" fmla="*/ 91440 w 12316968"/>
              <a:gd name="connsiteY7" fmla="*/ 311448 h 3036360"/>
              <a:gd name="connsiteX0" fmla="*/ 91440 w 12280392"/>
              <a:gd name="connsiteY0" fmla="*/ 311448 h 3045504"/>
              <a:gd name="connsiteX1" fmla="*/ 1984248 w 12280392"/>
              <a:gd name="connsiteY1" fmla="*/ 552 h 3045504"/>
              <a:gd name="connsiteX2" fmla="*/ 5248656 w 12280392"/>
              <a:gd name="connsiteY2" fmla="*/ 256585 h 3045504"/>
              <a:gd name="connsiteX3" fmla="*/ 8586216 w 12280392"/>
              <a:gd name="connsiteY3" fmla="*/ 530904 h 3045504"/>
              <a:gd name="connsiteX4" fmla="*/ 12280392 w 12280392"/>
              <a:gd name="connsiteY4" fmla="*/ 64560 h 3045504"/>
              <a:gd name="connsiteX5" fmla="*/ 12198096 w 12280392"/>
              <a:gd name="connsiteY5" fmla="*/ 3045504 h 3045504"/>
              <a:gd name="connsiteX6" fmla="*/ 0 w 12280392"/>
              <a:gd name="connsiteY6" fmla="*/ 3008928 h 3045504"/>
              <a:gd name="connsiteX7" fmla="*/ 91440 w 12280392"/>
              <a:gd name="connsiteY7" fmla="*/ 311448 h 3045504"/>
              <a:gd name="connsiteX0" fmla="*/ 91440 w 12280392"/>
              <a:gd name="connsiteY0" fmla="*/ 311448 h 3054648"/>
              <a:gd name="connsiteX1" fmla="*/ 1984248 w 12280392"/>
              <a:gd name="connsiteY1" fmla="*/ 552 h 3054648"/>
              <a:gd name="connsiteX2" fmla="*/ 5248656 w 12280392"/>
              <a:gd name="connsiteY2" fmla="*/ 256585 h 3054648"/>
              <a:gd name="connsiteX3" fmla="*/ 8586216 w 12280392"/>
              <a:gd name="connsiteY3" fmla="*/ 530904 h 3054648"/>
              <a:gd name="connsiteX4" fmla="*/ 12280392 w 12280392"/>
              <a:gd name="connsiteY4" fmla="*/ 64560 h 3054648"/>
              <a:gd name="connsiteX5" fmla="*/ 12079224 w 12280392"/>
              <a:gd name="connsiteY5" fmla="*/ 3054648 h 3054648"/>
              <a:gd name="connsiteX6" fmla="*/ 0 w 12280392"/>
              <a:gd name="connsiteY6" fmla="*/ 3008928 h 3054648"/>
              <a:gd name="connsiteX7" fmla="*/ 91440 w 12280392"/>
              <a:gd name="connsiteY7" fmla="*/ 311448 h 3054648"/>
              <a:gd name="connsiteX0" fmla="*/ 91440 w 12280392"/>
              <a:gd name="connsiteY0" fmla="*/ 311448 h 3008928"/>
              <a:gd name="connsiteX1" fmla="*/ 1984248 w 12280392"/>
              <a:gd name="connsiteY1" fmla="*/ 552 h 3008928"/>
              <a:gd name="connsiteX2" fmla="*/ 5248656 w 12280392"/>
              <a:gd name="connsiteY2" fmla="*/ 256585 h 3008928"/>
              <a:gd name="connsiteX3" fmla="*/ 8586216 w 12280392"/>
              <a:gd name="connsiteY3" fmla="*/ 530904 h 3008928"/>
              <a:gd name="connsiteX4" fmla="*/ 12280392 w 12280392"/>
              <a:gd name="connsiteY4" fmla="*/ 64560 h 3008928"/>
              <a:gd name="connsiteX5" fmla="*/ 12271248 w 12280392"/>
              <a:gd name="connsiteY5" fmla="*/ 2377992 h 3008928"/>
              <a:gd name="connsiteX6" fmla="*/ 0 w 12280392"/>
              <a:gd name="connsiteY6" fmla="*/ 3008928 h 3008928"/>
              <a:gd name="connsiteX7" fmla="*/ 91440 w 12280392"/>
              <a:gd name="connsiteY7" fmla="*/ 311448 h 3008928"/>
              <a:gd name="connsiteX0" fmla="*/ 21863 w 12210815"/>
              <a:gd name="connsiteY0" fmla="*/ 311448 h 2460288"/>
              <a:gd name="connsiteX1" fmla="*/ 1914671 w 12210815"/>
              <a:gd name="connsiteY1" fmla="*/ 552 h 2460288"/>
              <a:gd name="connsiteX2" fmla="*/ 5179079 w 12210815"/>
              <a:gd name="connsiteY2" fmla="*/ 256585 h 2460288"/>
              <a:gd name="connsiteX3" fmla="*/ 8516639 w 12210815"/>
              <a:gd name="connsiteY3" fmla="*/ 530904 h 2460288"/>
              <a:gd name="connsiteX4" fmla="*/ 12210815 w 12210815"/>
              <a:gd name="connsiteY4" fmla="*/ 64560 h 2460288"/>
              <a:gd name="connsiteX5" fmla="*/ 12201671 w 12210815"/>
              <a:gd name="connsiteY5" fmla="*/ 2377992 h 2460288"/>
              <a:gd name="connsiteX6" fmla="*/ 21863 w 12210815"/>
              <a:gd name="connsiteY6" fmla="*/ 2460288 h 2460288"/>
              <a:gd name="connsiteX7" fmla="*/ 21863 w 12210815"/>
              <a:gd name="connsiteY7" fmla="*/ 311448 h 2460288"/>
              <a:gd name="connsiteX0" fmla="*/ 23434 w 12212386"/>
              <a:gd name="connsiteY0" fmla="*/ 311448 h 2377992"/>
              <a:gd name="connsiteX1" fmla="*/ 1916242 w 12212386"/>
              <a:gd name="connsiteY1" fmla="*/ 552 h 2377992"/>
              <a:gd name="connsiteX2" fmla="*/ 5180650 w 12212386"/>
              <a:gd name="connsiteY2" fmla="*/ 256585 h 2377992"/>
              <a:gd name="connsiteX3" fmla="*/ 8518210 w 12212386"/>
              <a:gd name="connsiteY3" fmla="*/ 530904 h 2377992"/>
              <a:gd name="connsiteX4" fmla="*/ 12212386 w 12212386"/>
              <a:gd name="connsiteY4" fmla="*/ 64560 h 2377992"/>
              <a:gd name="connsiteX5" fmla="*/ 12203242 w 12212386"/>
              <a:gd name="connsiteY5" fmla="*/ 2377992 h 2377992"/>
              <a:gd name="connsiteX6" fmla="*/ 14290 w 12212386"/>
              <a:gd name="connsiteY6" fmla="*/ 2057952 h 2377992"/>
              <a:gd name="connsiteX7" fmla="*/ 23434 w 12212386"/>
              <a:gd name="connsiteY7" fmla="*/ 311448 h 2377992"/>
              <a:gd name="connsiteX0" fmla="*/ 23434 w 12212386"/>
              <a:gd name="connsiteY0" fmla="*/ 311448 h 2377992"/>
              <a:gd name="connsiteX1" fmla="*/ 1916242 w 12212386"/>
              <a:gd name="connsiteY1" fmla="*/ 552 h 2377992"/>
              <a:gd name="connsiteX2" fmla="*/ 5180650 w 12212386"/>
              <a:gd name="connsiteY2" fmla="*/ 256585 h 2377992"/>
              <a:gd name="connsiteX3" fmla="*/ 8518210 w 12212386"/>
              <a:gd name="connsiteY3" fmla="*/ 530904 h 2377992"/>
              <a:gd name="connsiteX4" fmla="*/ 12212386 w 12212386"/>
              <a:gd name="connsiteY4" fmla="*/ 64560 h 2377992"/>
              <a:gd name="connsiteX5" fmla="*/ 12203242 w 12212386"/>
              <a:gd name="connsiteY5" fmla="*/ 2377992 h 2377992"/>
              <a:gd name="connsiteX6" fmla="*/ 14290 w 12212386"/>
              <a:gd name="connsiteY6" fmla="*/ 2368848 h 2377992"/>
              <a:gd name="connsiteX7" fmla="*/ 23434 w 12212386"/>
              <a:gd name="connsiteY7" fmla="*/ 311448 h 2377992"/>
              <a:gd name="connsiteX0" fmla="*/ 9144 w 12198096"/>
              <a:gd name="connsiteY0" fmla="*/ 311448 h 2377992"/>
              <a:gd name="connsiteX1" fmla="*/ 1901952 w 12198096"/>
              <a:gd name="connsiteY1" fmla="*/ 552 h 2377992"/>
              <a:gd name="connsiteX2" fmla="*/ 5166360 w 12198096"/>
              <a:gd name="connsiteY2" fmla="*/ 256585 h 2377992"/>
              <a:gd name="connsiteX3" fmla="*/ 8503920 w 12198096"/>
              <a:gd name="connsiteY3" fmla="*/ 530904 h 2377992"/>
              <a:gd name="connsiteX4" fmla="*/ 12198096 w 12198096"/>
              <a:gd name="connsiteY4" fmla="*/ 64560 h 2377992"/>
              <a:gd name="connsiteX5" fmla="*/ 12188952 w 12198096"/>
              <a:gd name="connsiteY5" fmla="*/ 2377992 h 2377992"/>
              <a:gd name="connsiteX6" fmla="*/ 0 w 12198096"/>
              <a:gd name="connsiteY6" fmla="*/ 2368848 h 2377992"/>
              <a:gd name="connsiteX7" fmla="*/ 9144 w 12198096"/>
              <a:gd name="connsiteY7" fmla="*/ 311448 h 2377992"/>
              <a:gd name="connsiteX0" fmla="*/ 9144 w 12198096"/>
              <a:gd name="connsiteY0" fmla="*/ 311448 h 2377992"/>
              <a:gd name="connsiteX1" fmla="*/ 1901952 w 12198096"/>
              <a:gd name="connsiteY1" fmla="*/ 552 h 2377992"/>
              <a:gd name="connsiteX2" fmla="*/ 5166360 w 12198096"/>
              <a:gd name="connsiteY2" fmla="*/ 256585 h 2377992"/>
              <a:gd name="connsiteX3" fmla="*/ 8503920 w 12198096"/>
              <a:gd name="connsiteY3" fmla="*/ 530904 h 2377992"/>
              <a:gd name="connsiteX4" fmla="*/ 12198096 w 12198096"/>
              <a:gd name="connsiteY4" fmla="*/ 64560 h 2377992"/>
              <a:gd name="connsiteX5" fmla="*/ 12188952 w 12198096"/>
              <a:gd name="connsiteY5" fmla="*/ 2377992 h 2377992"/>
              <a:gd name="connsiteX6" fmla="*/ 0 w 12198096"/>
              <a:gd name="connsiteY6" fmla="*/ 2368848 h 2377992"/>
              <a:gd name="connsiteX7" fmla="*/ 9144 w 12198096"/>
              <a:gd name="connsiteY7" fmla="*/ 311448 h 2377992"/>
              <a:gd name="connsiteX0" fmla="*/ 31446 w 12198096"/>
              <a:gd name="connsiteY0" fmla="*/ 317131 h 2378100"/>
              <a:gd name="connsiteX1" fmla="*/ 1901952 w 12198096"/>
              <a:gd name="connsiteY1" fmla="*/ 660 h 2378100"/>
              <a:gd name="connsiteX2" fmla="*/ 5166360 w 12198096"/>
              <a:gd name="connsiteY2" fmla="*/ 256693 h 2378100"/>
              <a:gd name="connsiteX3" fmla="*/ 8503920 w 12198096"/>
              <a:gd name="connsiteY3" fmla="*/ 531012 h 2378100"/>
              <a:gd name="connsiteX4" fmla="*/ 12198096 w 12198096"/>
              <a:gd name="connsiteY4" fmla="*/ 64668 h 2378100"/>
              <a:gd name="connsiteX5" fmla="*/ 12188952 w 12198096"/>
              <a:gd name="connsiteY5" fmla="*/ 2378100 h 2378100"/>
              <a:gd name="connsiteX6" fmla="*/ 0 w 12198096"/>
              <a:gd name="connsiteY6" fmla="*/ 2368956 h 2378100"/>
              <a:gd name="connsiteX7" fmla="*/ 31446 w 12198096"/>
              <a:gd name="connsiteY7" fmla="*/ 317131 h 2378100"/>
              <a:gd name="connsiteX0" fmla="*/ 14720 w 12198096"/>
              <a:gd name="connsiteY0" fmla="*/ 322822 h 2378215"/>
              <a:gd name="connsiteX1" fmla="*/ 1901952 w 12198096"/>
              <a:gd name="connsiteY1" fmla="*/ 775 h 2378215"/>
              <a:gd name="connsiteX2" fmla="*/ 5166360 w 12198096"/>
              <a:gd name="connsiteY2" fmla="*/ 256808 h 2378215"/>
              <a:gd name="connsiteX3" fmla="*/ 8503920 w 12198096"/>
              <a:gd name="connsiteY3" fmla="*/ 531127 h 2378215"/>
              <a:gd name="connsiteX4" fmla="*/ 12198096 w 12198096"/>
              <a:gd name="connsiteY4" fmla="*/ 64783 h 2378215"/>
              <a:gd name="connsiteX5" fmla="*/ 12188952 w 12198096"/>
              <a:gd name="connsiteY5" fmla="*/ 2378215 h 2378215"/>
              <a:gd name="connsiteX6" fmla="*/ 0 w 12198096"/>
              <a:gd name="connsiteY6" fmla="*/ 2369071 h 2378215"/>
              <a:gd name="connsiteX7" fmla="*/ 14720 w 12198096"/>
              <a:gd name="connsiteY7" fmla="*/ 322822 h 2378215"/>
              <a:gd name="connsiteX0" fmla="*/ 4365 w 12221195"/>
              <a:gd name="connsiteY0" fmla="*/ 151486 h 2429904"/>
              <a:gd name="connsiteX1" fmla="*/ 1925051 w 12221195"/>
              <a:gd name="connsiteY1" fmla="*/ 52464 h 2429904"/>
              <a:gd name="connsiteX2" fmla="*/ 5189459 w 12221195"/>
              <a:gd name="connsiteY2" fmla="*/ 308497 h 2429904"/>
              <a:gd name="connsiteX3" fmla="*/ 8527019 w 12221195"/>
              <a:gd name="connsiteY3" fmla="*/ 582816 h 2429904"/>
              <a:gd name="connsiteX4" fmla="*/ 12221195 w 12221195"/>
              <a:gd name="connsiteY4" fmla="*/ 116472 h 2429904"/>
              <a:gd name="connsiteX5" fmla="*/ 12212051 w 12221195"/>
              <a:gd name="connsiteY5" fmla="*/ 2429904 h 2429904"/>
              <a:gd name="connsiteX6" fmla="*/ 23099 w 12221195"/>
              <a:gd name="connsiteY6" fmla="*/ 2420760 h 2429904"/>
              <a:gd name="connsiteX7" fmla="*/ 4365 w 12221195"/>
              <a:gd name="connsiteY7" fmla="*/ 151486 h 2429904"/>
              <a:gd name="connsiteX0" fmla="*/ 4365 w 12221195"/>
              <a:gd name="connsiteY0" fmla="*/ 118904 h 2397322"/>
              <a:gd name="connsiteX1" fmla="*/ 1925051 w 12221195"/>
              <a:gd name="connsiteY1" fmla="*/ 19882 h 2397322"/>
              <a:gd name="connsiteX2" fmla="*/ 5189459 w 12221195"/>
              <a:gd name="connsiteY2" fmla="*/ 275915 h 2397322"/>
              <a:gd name="connsiteX3" fmla="*/ 8527019 w 12221195"/>
              <a:gd name="connsiteY3" fmla="*/ 550234 h 2397322"/>
              <a:gd name="connsiteX4" fmla="*/ 12221195 w 12221195"/>
              <a:gd name="connsiteY4" fmla="*/ 83890 h 2397322"/>
              <a:gd name="connsiteX5" fmla="*/ 12212051 w 12221195"/>
              <a:gd name="connsiteY5" fmla="*/ 2397322 h 2397322"/>
              <a:gd name="connsiteX6" fmla="*/ 23099 w 12221195"/>
              <a:gd name="connsiteY6" fmla="*/ 2388178 h 2397322"/>
              <a:gd name="connsiteX7" fmla="*/ 4365 w 12221195"/>
              <a:gd name="connsiteY7" fmla="*/ 118904 h 2397322"/>
              <a:gd name="connsiteX0" fmla="*/ 4365 w 12221195"/>
              <a:gd name="connsiteY0" fmla="*/ 148695 h 2427113"/>
              <a:gd name="connsiteX1" fmla="*/ 2482612 w 12221195"/>
              <a:gd name="connsiteY1" fmla="*/ 10644 h 2427113"/>
              <a:gd name="connsiteX2" fmla="*/ 5189459 w 12221195"/>
              <a:gd name="connsiteY2" fmla="*/ 305706 h 2427113"/>
              <a:gd name="connsiteX3" fmla="*/ 8527019 w 12221195"/>
              <a:gd name="connsiteY3" fmla="*/ 580025 h 2427113"/>
              <a:gd name="connsiteX4" fmla="*/ 12221195 w 12221195"/>
              <a:gd name="connsiteY4" fmla="*/ 113681 h 2427113"/>
              <a:gd name="connsiteX5" fmla="*/ 12212051 w 12221195"/>
              <a:gd name="connsiteY5" fmla="*/ 2427113 h 2427113"/>
              <a:gd name="connsiteX6" fmla="*/ 23099 w 12221195"/>
              <a:gd name="connsiteY6" fmla="*/ 2417969 h 2427113"/>
              <a:gd name="connsiteX7" fmla="*/ 4365 w 12221195"/>
              <a:gd name="connsiteY7" fmla="*/ 148695 h 2427113"/>
              <a:gd name="connsiteX0" fmla="*/ 4365 w 12221195"/>
              <a:gd name="connsiteY0" fmla="*/ 143667 h 2422085"/>
              <a:gd name="connsiteX1" fmla="*/ 2482612 w 12221195"/>
              <a:gd name="connsiteY1" fmla="*/ 5616 h 2422085"/>
              <a:gd name="connsiteX2" fmla="*/ 5239640 w 12221195"/>
              <a:gd name="connsiteY2" fmla="*/ 228195 h 2422085"/>
              <a:gd name="connsiteX3" fmla="*/ 8527019 w 12221195"/>
              <a:gd name="connsiteY3" fmla="*/ 574997 h 2422085"/>
              <a:gd name="connsiteX4" fmla="*/ 12221195 w 12221195"/>
              <a:gd name="connsiteY4" fmla="*/ 108653 h 2422085"/>
              <a:gd name="connsiteX5" fmla="*/ 12212051 w 12221195"/>
              <a:gd name="connsiteY5" fmla="*/ 2422085 h 2422085"/>
              <a:gd name="connsiteX6" fmla="*/ 23099 w 12221195"/>
              <a:gd name="connsiteY6" fmla="*/ 2412941 h 2422085"/>
              <a:gd name="connsiteX7" fmla="*/ 4365 w 12221195"/>
              <a:gd name="connsiteY7" fmla="*/ 143667 h 2422085"/>
              <a:gd name="connsiteX0" fmla="*/ 4365 w 12221195"/>
              <a:gd name="connsiteY0" fmla="*/ 168460 h 2446878"/>
              <a:gd name="connsiteX1" fmla="*/ 2482612 w 12221195"/>
              <a:gd name="connsiteY1" fmla="*/ 30409 h 2446878"/>
              <a:gd name="connsiteX2" fmla="*/ 8527019 w 12221195"/>
              <a:gd name="connsiteY2" fmla="*/ 599790 h 2446878"/>
              <a:gd name="connsiteX3" fmla="*/ 12221195 w 12221195"/>
              <a:gd name="connsiteY3" fmla="*/ 133446 h 2446878"/>
              <a:gd name="connsiteX4" fmla="*/ 12212051 w 12221195"/>
              <a:gd name="connsiteY4" fmla="*/ 2446878 h 2446878"/>
              <a:gd name="connsiteX5" fmla="*/ 23099 w 12221195"/>
              <a:gd name="connsiteY5" fmla="*/ 2437734 h 2446878"/>
              <a:gd name="connsiteX6" fmla="*/ 4365 w 12221195"/>
              <a:gd name="connsiteY6" fmla="*/ 168460 h 2446878"/>
              <a:gd name="connsiteX0" fmla="*/ 4365 w 12221195"/>
              <a:gd name="connsiteY0" fmla="*/ 156733 h 2435151"/>
              <a:gd name="connsiteX1" fmla="*/ 2482612 w 12221195"/>
              <a:gd name="connsiteY1" fmla="*/ 18682 h 2435151"/>
              <a:gd name="connsiteX2" fmla="*/ 8448961 w 12221195"/>
              <a:gd name="connsiteY2" fmla="*/ 426370 h 2435151"/>
              <a:gd name="connsiteX3" fmla="*/ 12221195 w 12221195"/>
              <a:gd name="connsiteY3" fmla="*/ 121719 h 2435151"/>
              <a:gd name="connsiteX4" fmla="*/ 12212051 w 12221195"/>
              <a:gd name="connsiteY4" fmla="*/ 2435151 h 2435151"/>
              <a:gd name="connsiteX5" fmla="*/ 23099 w 12221195"/>
              <a:gd name="connsiteY5" fmla="*/ 2426007 h 2435151"/>
              <a:gd name="connsiteX6" fmla="*/ 4365 w 12221195"/>
              <a:gd name="connsiteY6" fmla="*/ 156733 h 2435151"/>
              <a:gd name="connsiteX0" fmla="*/ 4365 w 12221195"/>
              <a:gd name="connsiteY0" fmla="*/ 147209 h 2425627"/>
              <a:gd name="connsiteX1" fmla="*/ 2482612 w 12221195"/>
              <a:gd name="connsiteY1" fmla="*/ 9158 h 2425627"/>
              <a:gd name="connsiteX2" fmla="*/ 8448961 w 12221195"/>
              <a:gd name="connsiteY2" fmla="*/ 416846 h 2425627"/>
              <a:gd name="connsiteX3" fmla="*/ 12221195 w 12221195"/>
              <a:gd name="connsiteY3" fmla="*/ 112195 h 2425627"/>
              <a:gd name="connsiteX4" fmla="*/ 12212051 w 12221195"/>
              <a:gd name="connsiteY4" fmla="*/ 2425627 h 2425627"/>
              <a:gd name="connsiteX5" fmla="*/ 23099 w 12221195"/>
              <a:gd name="connsiteY5" fmla="*/ 2416483 h 2425627"/>
              <a:gd name="connsiteX6" fmla="*/ 4365 w 12221195"/>
              <a:gd name="connsiteY6" fmla="*/ 147209 h 2425627"/>
              <a:gd name="connsiteX0" fmla="*/ 5928 w 12206031"/>
              <a:gd name="connsiteY0" fmla="*/ 160944 h 2433786"/>
              <a:gd name="connsiteX1" fmla="*/ 2467448 w 12206031"/>
              <a:gd name="connsiteY1" fmla="*/ 17317 h 2433786"/>
              <a:gd name="connsiteX2" fmla="*/ 8433797 w 12206031"/>
              <a:gd name="connsiteY2" fmla="*/ 425005 h 2433786"/>
              <a:gd name="connsiteX3" fmla="*/ 12206031 w 12206031"/>
              <a:gd name="connsiteY3" fmla="*/ 120354 h 2433786"/>
              <a:gd name="connsiteX4" fmla="*/ 12196887 w 12206031"/>
              <a:gd name="connsiteY4" fmla="*/ 2433786 h 2433786"/>
              <a:gd name="connsiteX5" fmla="*/ 7935 w 12206031"/>
              <a:gd name="connsiteY5" fmla="*/ 2424642 h 2433786"/>
              <a:gd name="connsiteX6" fmla="*/ 5928 w 12206031"/>
              <a:gd name="connsiteY6" fmla="*/ 160944 h 2433786"/>
              <a:gd name="connsiteX0" fmla="*/ 0 w 12200103"/>
              <a:gd name="connsiteY0" fmla="*/ 160944 h 2433786"/>
              <a:gd name="connsiteX1" fmla="*/ 2461520 w 12200103"/>
              <a:gd name="connsiteY1" fmla="*/ 17317 h 2433786"/>
              <a:gd name="connsiteX2" fmla="*/ 8427869 w 12200103"/>
              <a:gd name="connsiteY2" fmla="*/ 425005 h 2433786"/>
              <a:gd name="connsiteX3" fmla="*/ 12200103 w 12200103"/>
              <a:gd name="connsiteY3" fmla="*/ 120354 h 2433786"/>
              <a:gd name="connsiteX4" fmla="*/ 12190959 w 12200103"/>
              <a:gd name="connsiteY4" fmla="*/ 2433786 h 2433786"/>
              <a:gd name="connsiteX5" fmla="*/ 2007 w 12200103"/>
              <a:gd name="connsiteY5" fmla="*/ 2424642 h 2433786"/>
              <a:gd name="connsiteX6" fmla="*/ 0 w 12200103"/>
              <a:gd name="connsiteY6" fmla="*/ 160944 h 2433786"/>
              <a:gd name="connsiteX0" fmla="*/ 0 w 12200103"/>
              <a:gd name="connsiteY0" fmla="*/ 156840 h 2429682"/>
              <a:gd name="connsiteX1" fmla="*/ 2461520 w 12200103"/>
              <a:gd name="connsiteY1" fmla="*/ 13213 h 2429682"/>
              <a:gd name="connsiteX2" fmla="*/ 8427869 w 12200103"/>
              <a:gd name="connsiteY2" fmla="*/ 420901 h 2429682"/>
              <a:gd name="connsiteX3" fmla="*/ 12200103 w 12200103"/>
              <a:gd name="connsiteY3" fmla="*/ 116250 h 2429682"/>
              <a:gd name="connsiteX4" fmla="*/ 12190959 w 12200103"/>
              <a:gd name="connsiteY4" fmla="*/ 2429682 h 2429682"/>
              <a:gd name="connsiteX5" fmla="*/ 2007 w 12200103"/>
              <a:gd name="connsiteY5" fmla="*/ 2420538 h 2429682"/>
              <a:gd name="connsiteX6" fmla="*/ 0 w 12200103"/>
              <a:gd name="connsiteY6" fmla="*/ 156840 h 2429682"/>
              <a:gd name="connsiteX0" fmla="*/ 0 w 12200103"/>
              <a:gd name="connsiteY0" fmla="*/ 153376 h 2426218"/>
              <a:gd name="connsiteX1" fmla="*/ 2461520 w 12200103"/>
              <a:gd name="connsiteY1" fmla="*/ 9749 h 2426218"/>
              <a:gd name="connsiteX2" fmla="*/ 8427869 w 12200103"/>
              <a:gd name="connsiteY2" fmla="*/ 417437 h 2426218"/>
              <a:gd name="connsiteX3" fmla="*/ 12200103 w 12200103"/>
              <a:gd name="connsiteY3" fmla="*/ 112786 h 2426218"/>
              <a:gd name="connsiteX4" fmla="*/ 12190959 w 12200103"/>
              <a:gd name="connsiteY4" fmla="*/ 2426218 h 2426218"/>
              <a:gd name="connsiteX5" fmla="*/ 2007 w 12200103"/>
              <a:gd name="connsiteY5" fmla="*/ 2417074 h 2426218"/>
              <a:gd name="connsiteX6" fmla="*/ 0 w 12200103"/>
              <a:gd name="connsiteY6" fmla="*/ 153376 h 2426218"/>
              <a:gd name="connsiteX0" fmla="*/ 0 w 12200103"/>
              <a:gd name="connsiteY0" fmla="*/ 156301 h 2429143"/>
              <a:gd name="connsiteX1" fmla="*/ 2461520 w 12200103"/>
              <a:gd name="connsiteY1" fmla="*/ 12674 h 2429143"/>
              <a:gd name="connsiteX2" fmla="*/ 8427869 w 12200103"/>
              <a:gd name="connsiteY2" fmla="*/ 420362 h 2429143"/>
              <a:gd name="connsiteX3" fmla="*/ 12200103 w 12200103"/>
              <a:gd name="connsiteY3" fmla="*/ 115711 h 2429143"/>
              <a:gd name="connsiteX4" fmla="*/ 12190959 w 12200103"/>
              <a:gd name="connsiteY4" fmla="*/ 2429143 h 2429143"/>
              <a:gd name="connsiteX5" fmla="*/ 2007 w 12200103"/>
              <a:gd name="connsiteY5" fmla="*/ 2419999 h 2429143"/>
              <a:gd name="connsiteX6" fmla="*/ 0 w 12200103"/>
              <a:gd name="connsiteY6" fmla="*/ 156301 h 2429143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87569 w 12190959"/>
              <a:gd name="connsiteY3" fmla="*/ 280350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87569 w 12190959"/>
              <a:gd name="connsiteY3" fmla="*/ 275280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75034 w 12190959"/>
              <a:gd name="connsiteY3" fmla="*/ 325982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75034"/>
              <a:gd name="connsiteY0" fmla="*/ 138410 h 2402108"/>
              <a:gd name="connsiteX1" fmla="*/ 2925291 w 12175034"/>
              <a:gd name="connsiteY1" fmla="*/ 15064 h 2402108"/>
              <a:gd name="connsiteX2" fmla="*/ 8427869 w 12175034"/>
              <a:gd name="connsiteY2" fmla="*/ 402471 h 2402108"/>
              <a:gd name="connsiteX3" fmla="*/ 12175034 w 12175034"/>
              <a:gd name="connsiteY3" fmla="*/ 325982 h 2402108"/>
              <a:gd name="connsiteX4" fmla="*/ 12078149 w 12175034"/>
              <a:gd name="connsiteY4" fmla="*/ 2390971 h 2402108"/>
              <a:gd name="connsiteX5" fmla="*/ 2007 w 12175034"/>
              <a:gd name="connsiteY5" fmla="*/ 2402108 h 2402108"/>
              <a:gd name="connsiteX6" fmla="*/ 0 w 12175034"/>
              <a:gd name="connsiteY6" fmla="*/ 138410 h 2402108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75034 w 12203493"/>
              <a:gd name="connsiteY3" fmla="*/ 325982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81301 w 12203493"/>
              <a:gd name="connsiteY3" fmla="*/ 325982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93836 w 12203493"/>
              <a:gd name="connsiteY3" fmla="*/ 346263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13124"/>
              <a:gd name="connsiteY0" fmla="*/ 174497 h 2404482"/>
              <a:gd name="connsiteX1" fmla="*/ 2934922 w 12213124"/>
              <a:gd name="connsiteY1" fmla="*/ 8294 h 2404482"/>
              <a:gd name="connsiteX2" fmla="*/ 8437500 w 12213124"/>
              <a:gd name="connsiteY2" fmla="*/ 395701 h 2404482"/>
              <a:gd name="connsiteX3" fmla="*/ 12203467 w 12213124"/>
              <a:gd name="connsiteY3" fmla="*/ 339493 h 2404482"/>
              <a:gd name="connsiteX4" fmla="*/ 12213124 w 12213124"/>
              <a:gd name="connsiteY4" fmla="*/ 2404482 h 2404482"/>
              <a:gd name="connsiteX5" fmla="*/ 11638 w 12213124"/>
              <a:gd name="connsiteY5" fmla="*/ 2395338 h 2404482"/>
              <a:gd name="connsiteX6" fmla="*/ 0 w 12213124"/>
              <a:gd name="connsiteY6" fmla="*/ 174497 h 2404482"/>
              <a:gd name="connsiteX0" fmla="*/ 0 w 12203493"/>
              <a:gd name="connsiteY0" fmla="*/ 147868 h 2409022"/>
              <a:gd name="connsiteX1" fmla="*/ 2925291 w 12203493"/>
              <a:gd name="connsiteY1" fmla="*/ 12834 h 2409022"/>
              <a:gd name="connsiteX2" fmla="*/ 8427869 w 12203493"/>
              <a:gd name="connsiteY2" fmla="*/ 400241 h 2409022"/>
              <a:gd name="connsiteX3" fmla="*/ 12193836 w 12203493"/>
              <a:gd name="connsiteY3" fmla="*/ 344033 h 2409022"/>
              <a:gd name="connsiteX4" fmla="*/ 12203493 w 12203493"/>
              <a:gd name="connsiteY4" fmla="*/ 2409022 h 2409022"/>
              <a:gd name="connsiteX5" fmla="*/ 2007 w 12203493"/>
              <a:gd name="connsiteY5" fmla="*/ 2399878 h 2409022"/>
              <a:gd name="connsiteX6" fmla="*/ 0 w 12203493"/>
              <a:gd name="connsiteY6" fmla="*/ 147868 h 2409022"/>
              <a:gd name="connsiteX0" fmla="*/ 0 w 12203493"/>
              <a:gd name="connsiteY0" fmla="*/ 146753 h 2407907"/>
              <a:gd name="connsiteX1" fmla="*/ 2925291 w 12203493"/>
              <a:gd name="connsiteY1" fmla="*/ 11719 h 2407907"/>
              <a:gd name="connsiteX2" fmla="*/ 8427869 w 12203493"/>
              <a:gd name="connsiteY2" fmla="*/ 399126 h 2407907"/>
              <a:gd name="connsiteX3" fmla="*/ 12193836 w 12203493"/>
              <a:gd name="connsiteY3" fmla="*/ 342918 h 2407907"/>
              <a:gd name="connsiteX4" fmla="*/ 12203493 w 12203493"/>
              <a:gd name="connsiteY4" fmla="*/ 2407907 h 2407907"/>
              <a:gd name="connsiteX5" fmla="*/ 2007 w 12203493"/>
              <a:gd name="connsiteY5" fmla="*/ 2398763 h 2407907"/>
              <a:gd name="connsiteX6" fmla="*/ 0 w 12203493"/>
              <a:gd name="connsiteY6" fmla="*/ 146753 h 2407907"/>
              <a:gd name="connsiteX0" fmla="*/ 0 w 12210993"/>
              <a:gd name="connsiteY0" fmla="*/ 146753 h 2398763"/>
              <a:gd name="connsiteX1" fmla="*/ 2925291 w 12210993"/>
              <a:gd name="connsiteY1" fmla="*/ 11719 h 2398763"/>
              <a:gd name="connsiteX2" fmla="*/ 8427869 w 12210993"/>
              <a:gd name="connsiteY2" fmla="*/ 399126 h 2398763"/>
              <a:gd name="connsiteX3" fmla="*/ 12193836 w 12210993"/>
              <a:gd name="connsiteY3" fmla="*/ 342918 h 2398763"/>
              <a:gd name="connsiteX4" fmla="*/ 12210993 w 12210993"/>
              <a:gd name="connsiteY4" fmla="*/ 1934627 h 2398763"/>
              <a:gd name="connsiteX5" fmla="*/ 2007 w 12210993"/>
              <a:gd name="connsiteY5" fmla="*/ 2398763 h 2398763"/>
              <a:gd name="connsiteX6" fmla="*/ 0 w 12210993"/>
              <a:gd name="connsiteY6" fmla="*/ 146753 h 2398763"/>
              <a:gd name="connsiteX0" fmla="*/ 27993 w 12238986"/>
              <a:gd name="connsiteY0" fmla="*/ 146753 h 1934627"/>
              <a:gd name="connsiteX1" fmla="*/ 2953284 w 12238986"/>
              <a:gd name="connsiteY1" fmla="*/ 11719 h 1934627"/>
              <a:gd name="connsiteX2" fmla="*/ 8455862 w 12238986"/>
              <a:gd name="connsiteY2" fmla="*/ 399126 h 1934627"/>
              <a:gd name="connsiteX3" fmla="*/ 12221829 w 12238986"/>
              <a:gd name="connsiteY3" fmla="*/ 342918 h 1934627"/>
              <a:gd name="connsiteX4" fmla="*/ 12238986 w 12238986"/>
              <a:gd name="connsiteY4" fmla="*/ 1934627 h 1934627"/>
              <a:gd name="connsiteX5" fmla="*/ 0 w 12238986"/>
              <a:gd name="connsiteY5" fmla="*/ 1791994 h 1934627"/>
              <a:gd name="connsiteX6" fmla="*/ 27993 w 12238986"/>
              <a:gd name="connsiteY6" fmla="*/ 146753 h 1934627"/>
              <a:gd name="connsiteX0" fmla="*/ 5493 w 12216486"/>
              <a:gd name="connsiteY0" fmla="*/ 146753 h 1934627"/>
              <a:gd name="connsiteX1" fmla="*/ 2930784 w 12216486"/>
              <a:gd name="connsiteY1" fmla="*/ 11719 h 1934627"/>
              <a:gd name="connsiteX2" fmla="*/ 8433362 w 12216486"/>
              <a:gd name="connsiteY2" fmla="*/ 399126 h 1934627"/>
              <a:gd name="connsiteX3" fmla="*/ 12199329 w 12216486"/>
              <a:gd name="connsiteY3" fmla="*/ 342918 h 1934627"/>
              <a:gd name="connsiteX4" fmla="*/ 12216486 w 12216486"/>
              <a:gd name="connsiteY4" fmla="*/ 1934627 h 1934627"/>
              <a:gd name="connsiteX5" fmla="*/ 0 w 12216486"/>
              <a:gd name="connsiteY5" fmla="*/ 1791994 h 1934627"/>
              <a:gd name="connsiteX6" fmla="*/ 5493 w 12216486"/>
              <a:gd name="connsiteY6" fmla="*/ 146753 h 1934627"/>
              <a:gd name="connsiteX0" fmla="*/ 14386 w 12225379"/>
              <a:gd name="connsiteY0" fmla="*/ 146753 h 1934627"/>
              <a:gd name="connsiteX1" fmla="*/ 2939677 w 12225379"/>
              <a:gd name="connsiteY1" fmla="*/ 11719 h 1934627"/>
              <a:gd name="connsiteX2" fmla="*/ 8442255 w 12225379"/>
              <a:gd name="connsiteY2" fmla="*/ 399126 h 1934627"/>
              <a:gd name="connsiteX3" fmla="*/ 12208222 w 12225379"/>
              <a:gd name="connsiteY3" fmla="*/ 342918 h 1934627"/>
              <a:gd name="connsiteX4" fmla="*/ 12225379 w 12225379"/>
              <a:gd name="connsiteY4" fmla="*/ 1934627 h 1934627"/>
              <a:gd name="connsiteX5" fmla="*/ 8893 w 12225379"/>
              <a:gd name="connsiteY5" fmla="*/ 1791994 h 1934627"/>
              <a:gd name="connsiteX6" fmla="*/ 14386 w 12225379"/>
              <a:gd name="connsiteY6" fmla="*/ 146753 h 1934627"/>
              <a:gd name="connsiteX0" fmla="*/ 5493 w 12216486"/>
              <a:gd name="connsiteY0" fmla="*/ 146753 h 1934627"/>
              <a:gd name="connsiteX1" fmla="*/ 2930784 w 12216486"/>
              <a:gd name="connsiteY1" fmla="*/ 11719 h 1934627"/>
              <a:gd name="connsiteX2" fmla="*/ 8433362 w 12216486"/>
              <a:gd name="connsiteY2" fmla="*/ 399126 h 1934627"/>
              <a:gd name="connsiteX3" fmla="*/ 12199329 w 12216486"/>
              <a:gd name="connsiteY3" fmla="*/ 342918 h 1934627"/>
              <a:gd name="connsiteX4" fmla="*/ 12216486 w 12216486"/>
              <a:gd name="connsiteY4" fmla="*/ 1934627 h 1934627"/>
              <a:gd name="connsiteX5" fmla="*/ 0 w 12216486"/>
              <a:gd name="connsiteY5" fmla="*/ 1791994 h 1934627"/>
              <a:gd name="connsiteX6" fmla="*/ 5493 w 12216486"/>
              <a:gd name="connsiteY6" fmla="*/ 146753 h 1934627"/>
              <a:gd name="connsiteX0" fmla="*/ 5493 w 12216486"/>
              <a:gd name="connsiteY0" fmla="*/ 146753 h 1898221"/>
              <a:gd name="connsiteX1" fmla="*/ 2930784 w 12216486"/>
              <a:gd name="connsiteY1" fmla="*/ 11719 h 1898221"/>
              <a:gd name="connsiteX2" fmla="*/ 8433362 w 12216486"/>
              <a:gd name="connsiteY2" fmla="*/ 399126 h 1898221"/>
              <a:gd name="connsiteX3" fmla="*/ 12199329 w 12216486"/>
              <a:gd name="connsiteY3" fmla="*/ 342918 h 1898221"/>
              <a:gd name="connsiteX4" fmla="*/ 12216486 w 12216486"/>
              <a:gd name="connsiteY4" fmla="*/ 1898221 h 1898221"/>
              <a:gd name="connsiteX5" fmla="*/ 0 w 12216486"/>
              <a:gd name="connsiteY5" fmla="*/ 1791994 h 1898221"/>
              <a:gd name="connsiteX6" fmla="*/ 5493 w 12216486"/>
              <a:gd name="connsiteY6" fmla="*/ 146753 h 1898221"/>
              <a:gd name="connsiteX0" fmla="*/ 5493 w 12208986"/>
              <a:gd name="connsiteY0" fmla="*/ 146753 h 1867882"/>
              <a:gd name="connsiteX1" fmla="*/ 2930784 w 12208986"/>
              <a:gd name="connsiteY1" fmla="*/ 11719 h 1867882"/>
              <a:gd name="connsiteX2" fmla="*/ 8433362 w 12208986"/>
              <a:gd name="connsiteY2" fmla="*/ 399126 h 1867882"/>
              <a:gd name="connsiteX3" fmla="*/ 12199329 w 12208986"/>
              <a:gd name="connsiteY3" fmla="*/ 342918 h 1867882"/>
              <a:gd name="connsiteX4" fmla="*/ 12208986 w 12208986"/>
              <a:gd name="connsiteY4" fmla="*/ 1867882 h 1867882"/>
              <a:gd name="connsiteX5" fmla="*/ 0 w 12208986"/>
              <a:gd name="connsiteY5" fmla="*/ 1791994 h 1867882"/>
              <a:gd name="connsiteX6" fmla="*/ 5493 w 12208986"/>
              <a:gd name="connsiteY6" fmla="*/ 146753 h 1867882"/>
              <a:gd name="connsiteX0" fmla="*/ 5493 w 12231486"/>
              <a:gd name="connsiteY0" fmla="*/ 146753 h 1837544"/>
              <a:gd name="connsiteX1" fmla="*/ 2930784 w 12231486"/>
              <a:gd name="connsiteY1" fmla="*/ 11719 h 1837544"/>
              <a:gd name="connsiteX2" fmla="*/ 8433362 w 12231486"/>
              <a:gd name="connsiteY2" fmla="*/ 399126 h 1837544"/>
              <a:gd name="connsiteX3" fmla="*/ 12199329 w 12231486"/>
              <a:gd name="connsiteY3" fmla="*/ 342918 h 1837544"/>
              <a:gd name="connsiteX4" fmla="*/ 12231486 w 12231486"/>
              <a:gd name="connsiteY4" fmla="*/ 1837544 h 1837544"/>
              <a:gd name="connsiteX5" fmla="*/ 0 w 12231486"/>
              <a:gd name="connsiteY5" fmla="*/ 1791994 h 1837544"/>
              <a:gd name="connsiteX6" fmla="*/ 5493 w 12231486"/>
              <a:gd name="connsiteY6" fmla="*/ 146753 h 1837544"/>
              <a:gd name="connsiteX0" fmla="*/ 5493 w 12231486"/>
              <a:gd name="connsiteY0" fmla="*/ 146753 h 1825409"/>
              <a:gd name="connsiteX1" fmla="*/ 2930784 w 12231486"/>
              <a:gd name="connsiteY1" fmla="*/ 11719 h 1825409"/>
              <a:gd name="connsiteX2" fmla="*/ 8433362 w 12231486"/>
              <a:gd name="connsiteY2" fmla="*/ 399126 h 1825409"/>
              <a:gd name="connsiteX3" fmla="*/ 12199329 w 12231486"/>
              <a:gd name="connsiteY3" fmla="*/ 342918 h 1825409"/>
              <a:gd name="connsiteX4" fmla="*/ 12231486 w 12231486"/>
              <a:gd name="connsiteY4" fmla="*/ 1825409 h 1825409"/>
              <a:gd name="connsiteX5" fmla="*/ 0 w 12231486"/>
              <a:gd name="connsiteY5" fmla="*/ 1791994 h 1825409"/>
              <a:gd name="connsiteX6" fmla="*/ 5493 w 12231486"/>
              <a:gd name="connsiteY6" fmla="*/ 146753 h 1825409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16557"/>
              <a:gd name="connsiteY0" fmla="*/ 146753 h 1837545"/>
              <a:gd name="connsiteX1" fmla="*/ 2938284 w 12216557"/>
              <a:gd name="connsiteY1" fmla="*/ 11719 h 1837545"/>
              <a:gd name="connsiteX2" fmla="*/ 8440862 w 12216557"/>
              <a:gd name="connsiteY2" fmla="*/ 399126 h 1837545"/>
              <a:gd name="connsiteX3" fmla="*/ 12206829 w 12216557"/>
              <a:gd name="connsiteY3" fmla="*/ 342918 h 1837545"/>
              <a:gd name="connsiteX4" fmla="*/ 12216557 w 12216557"/>
              <a:gd name="connsiteY4" fmla="*/ 1837545 h 1837545"/>
              <a:gd name="connsiteX5" fmla="*/ 0 w 12216557"/>
              <a:gd name="connsiteY5" fmla="*/ 1828400 h 1837545"/>
              <a:gd name="connsiteX6" fmla="*/ 12993 w 12216557"/>
              <a:gd name="connsiteY6" fmla="*/ 146753 h 1837545"/>
              <a:gd name="connsiteX0" fmla="*/ 12993 w 12209081"/>
              <a:gd name="connsiteY0" fmla="*/ 146753 h 2098456"/>
              <a:gd name="connsiteX1" fmla="*/ 2938284 w 12209081"/>
              <a:gd name="connsiteY1" fmla="*/ 11719 h 2098456"/>
              <a:gd name="connsiteX2" fmla="*/ 8440862 w 12209081"/>
              <a:gd name="connsiteY2" fmla="*/ 399126 h 2098456"/>
              <a:gd name="connsiteX3" fmla="*/ 12206829 w 12209081"/>
              <a:gd name="connsiteY3" fmla="*/ 342918 h 2098456"/>
              <a:gd name="connsiteX4" fmla="*/ 12209081 w 12209081"/>
              <a:gd name="connsiteY4" fmla="*/ 2098456 h 2098456"/>
              <a:gd name="connsiteX5" fmla="*/ 0 w 12209081"/>
              <a:gd name="connsiteY5" fmla="*/ 1828400 h 2098456"/>
              <a:gd name="connsiteX6" fmla="*/ 12993 w 12209081"/>
              <a:gd name="connsiteY6" fmla="*/ 146753 h 2098456"/>
              <a:gd name="connsiteX0" fmla="*/ 35422 w 12231510"/>
              <a:gd name="connsiteY0" fmla="*/ 146753 h 2113582"/>
              <a:gd name="connsiteX1" fmla="*/ 2960713 w 12231510"/>
              <a:gd name="connsiteY1" fmla="*/ 11719 h 2113582"/>
              <a:gd name="connsiteX2" fmla="*/ 8463291 w 12231510"/>
              <a:gd name="connsiteY2" fmla="*/ 399126 h 2113582"/>
              <a:gd name="connsiteX3" fmla="*/ 12229258 w 12231510"/>
              <a:gd name="connsiteY3" fmla="*/ 342918 h 2113582"/>
              <a:gd name="connsiteX4" fmla="*/ 12231510 w 12231510"/>
              <a:gd name="connsiteY4" fmla="*/ 2098456 h 2113582"/>
              <a:gd name="connsiteX5" fmla="*/ 0 w 12231510"/>
              <a:gd name="connsiteY5" fmla="*/ 2113582 h 2113582"/>
              <a:gd name="connsiteX6" fmla="*/ 35422 w 12231510"/>
              <a:gd name="connsiteY6" fmla="*/ 146753 h 2113582"/>
              <a:gd name="connsiteX0" fmla="*/ 35422 w 12231510"/>
              <a:gd name="connsiteY0" fmla="*/ 146383 h 2113212"/>
              <a:gd name="connsiteX1" fmla="*/ 2960713 w 12231510"/>
              <a:gd name="connsiteY1" fmla="*/ 11349 h 2113212"/>
              <a:gd name="connsiteX2" fmla="*/ 7571640 w 12231510"/>
              <a:gd name="connsiteY2" fmla="*/ 392824 h 2113212"/>
              <a:gd name="connsiteX3" fmla="*/ 12229258 w 12231510"/>
              <a:gd name="connsiteY3" fmla="*/ 342548 h 2113212"/>
              <a:gd name="connsiteX4" fmla="*/ 12231510 w 12231510"/>
              <a:gd name="connsiteY4" fmla="*/ 2098086 h 2113212"/>
              <a:gd name="connsiteX5" fmla="*/ 0 w 12231510"/>
              <a:gd name="connsiteY5" fmla="*/ 2113212 h 2113212"/>
              <a:gd name="connsiteX6" fmla="*/ 35422 w 12231510"/>
              <a:gd name="connsiteY6" fmla="*/ 146383 h 2113212"/>
              <a:gd name="connsiteX0" fmla="*/ 35422 w 12231510"/>
              <a:gd name="connsiteY0" fmla="*/ 146383 h 2113212"/>
              <a:gd name="connsiteX1" fmla="*/ 2960713 w 12231510"/>
              <a:gd name="connsiteY1" fmla="*/ 11349 h 2113212"/>
              <a:gd name="connsiteX2" fmla="*/ 7571640 w 12231510"/>
              <a:gd name="connsiteY2" fmla="*/ 392824 h 2113212"/>
              <a:gd name="connsiteX3" fmla="*/ 12229258 w 12231510"/>
              <a:gd name="connsiteY3" fmla="*/ 342548 h 2113212"/>
              <a:gd name="connsiteX4" fmla="*/ 12231510 w 12231510"/>
              <a:gd name="connsiteY4" fmla="*/ 2098086 h 2113212"/>
              <a:gd name="connsiteX5" fmla="*/ 0 w 12231510"/>
              <a:gd name="connsiteY5" fmla="*/ 2113212 h 2113212"/>
              <a:gd name="connsiteX6" fmla="*/ 35422 w 12231510"/>
              <a:gd name="connsiteY6" fmla="*/ 146383 h 2113212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1699 h 2118528"/>
              <a:gd name="connsiteX1" fmla="*/ 2960713 w 12265984"/>
              <a:gd name="connsiteY1" fmla="*/ 16665 h 2118528"/>
              <a:gd name="connsiteX2" fmla="*/ 9632672 w 12265984"/>
              <a:gd name="connsiteY2" fmla="*/ 481181 h 2118528"/>
              <a:gd name="connsiteX3" fmla="*/ 12265801 w 12265984"/>
              <a:gd name="connsiteY3" fmla="*/ 347864 h 2118528"/>
              <a:gd name="connsiteX4" fmla="*/ 12231510 w 12265984"/>
              <a:gd name="connsiteY4" fmla="*/ 2103402 h 2118528"/>
              <a:gd name="connsiteX5" fmla="*/ 0 w 12265984"/>
              <a:gd name="connsiteY5" fmla="*/ 2118528 h 2118528"/>
              <a:gd name="connsiteX6" fmla="*/ 35422 w 12265984"/>
              <a:gd name="connsiteY6" fmla="*/ 151699 h 2118528"/>
              <a:gd name="connsiteX0" fmla="*/ 35422 w 12231510"/>
              <a:gd name="connsiteY0" fmla="*/ 151699 h 2118528"/>
              <a:gd name="connsiteX1" fmla="*/ 2960713 w 12231510"/>
              <a:gd name="connsiteY1" fmla="*/ 16665 h 2118528"/>
              <a:gd name="connsiteX2" fmla="*/ 9632672 w 12231510"/>
              <a:gd name="connsiteY2" fmla="*/ 481181 h 2118528"/>
              <a:gd name="connsiteX3" fmla="*/ 12214641 w 12231510"/>
              <a:gd name="connsiteY3" fmla="*/ 288549 h 2118528"/>
              <a:gd name="connsiteX4" fmla="*/ 12231510 w 12231510"/>
              <a:gd name="connsiteY4" fmla="*/ 2103402 h 2118528"/>
              <a:gd name="connsiteX5" fmla="*/ 0 w 12231510"/>
              <a:gd name="connsiteY5" fmla="*/ 2118528 h 2118528"/>
              <a:gd name="connsiteX6" fmla="*/ 35422 w 12231510"/>
              <a:gd name="connsiteY6" fmla="*/ 151699 h 2118528"/>
              <a:gd name="connsiteX0" fmla="*/ 35422 w 12231510"/>
              <a:gd name="connsiteY0" fmla="*/ 151699 h 2118528"/>
              <a:gd name="connsiteX1" fmla="*/ 2960713 w 12231510"/>
              <a:gd name="connsiteY1" fmla="*/ 16665 h 2118528"/>
              <a:gd name="connsiteX2" fmla="*/ 9632672 w 12231510"/>
              <a:gd name="connsiteY2" fmla="*/ 481181 h 2118528"/>
              <a:gd name="connsiteX3" fmla="*/ 12214641 w 12231510"/>
              <a:gd name="connsiteY3" fmla="*/ 288549 h 2118528"/>
              <a:gd name="connsiteX4" fmla="*/ 12231510 w 12231510"/>
              <a:gd name="connsiteY4" fmla="*/ 2103402 h 2118528"/>
              <a:gd name="connsiteX5" fmla="*/ 0 w 12231510"/>
              <a:gd name="connsiteY5" fmla="*/ 2118528 h 2118528"/>
              <a:gd name="connsiteX6" fmla="*/ 35422 w 12231510"/>
              <a:gd name="connsiteY6" fmla="*/ 151699 h 2118528"/>
              <a:gd name="connsiteX0" fmla="*/ 35422 w 12231510"/>
              <a:gd name="connsiteY0" fmla="*/ 151311 h 2118140"/>
              <a:gd name="connsiteX1" fmla="*/ 2960713 w 12231510"/>
              <a:gd name="connsiteY1" fmla="*/ 16277 h 2118140"/>
              <a:gd name="connsiteX2" fmla="*/ 9391489 w 12231510"/>
              <a:gd name="connsiteY2" fmla="*/ 474861 h 2118140"/>
              <a:gd name="connsiteX3" fmla="*/ 12214641 w 12231510"/>
              <a:gd name="connsiteY3" fmla="*/ 288161 h 2118140"/>
              <a:gd name="connsiteX4" fmla="*/ 12231510 w 12231510"/>
              <a:gd name="connsiteY4" fmla="*/ 2103014 h 2118140"/>
              <a:gd name="connsiteX5" fmla="*/ 0 w 12231510"/>
              <a:gd name="connsiteY5" fmla="*/ 2118140 h 2118140"/>
              <a:gd name="connsiteX6" fmla="*/ 35422 w 12231510"/>
              <a:gd name="connsiteY6" fmla="*/ 151311 h 2118140"/>
              <a:gd name="connsiteX0" fmla="*/ 35422 w 12231510"/>
              <a:gd name="connsiteY0" fmla="*/ 151311 h 2118140"/>
              <a:gd name="connsiteX1" fmla="*/ 2960713 w 12231510"/>
              <a:gd name="connsiteY1" fmla="*/ 16277 h 2118140"/>
              <a:gd name="connsiteX2" fmla="*/ 9391489 w 12231510"/>
              <a:gd name="connsiteY2" fmla="*/ 474861 h 2118140"/>
              <a:gd name="connsiteX3" fmla="*/ 12214641 w 12231510"/>
              <a:gd name="connsiteY3" fmla="*/ 288161 h 2118140"/>
              <a:gd name="connsiteX4" fmla="*/ 12231510 w 12231510"/>
              <a:gd name="connsiteY4" fmla="*/ 2103014 h 2118140"/>
              <a:gd name="connsiteX5" fmla="*/ 0 w 12231510"/>
              <a:gd name="connsiteY5" fmla="*/ 2118140 h 2118140"/>
              <a:gd name="connsiteX6" fmla="*/ 35422 w 12231510"/>
              <a:gd name="connsiteY6" fmla="*/ 151311 h 2118140"/>
              <a:gd name="connsiteX0" fmla="*/ 35422 w 12231510"/>
              <a:gd name="connsiteY0" fmla="*/ 150924 h 2117753"/>
              <a:gd name="connsiteX1" fmla="*/ 2960713 w 12231510"/>
              <a:gd name="connsiteY1" fmla="*/ 15890 h 2117753"/>
              <a:gd name="connsiteX2" fmla="*/ 9157613 w 12231510"/>
              <a:gd name="connsiteY2" fmla="*/ 468542 h 2117753"/>
              <a:gd name="connsiteX3" fmla="*/ 12214641 w 12231510"/>
              <a:gd name="connsiteY3" fmla="*/ 287774 h 2117753"/>
              <a:gd name="connsiteX4" fmla="*/ 12231510 w 12231510"/>
              <a:gd name="connsiteY4" fmla="*/ 2102627 h 2117753"/>
              <a:gd name="connsiteX5" fmla="*/ 0 w 12231510"/>
              <a:gd name="connsiteY5" fmla="*/ 2117753 h 2117753"/>
              <a:gd name="connsiteX6" fmla="*/ 35422 w 12231510"/>
              <a:gd name="connsiteY6" fmla="*/ 150924 h 2117753"/>
              <a:gd name="connsiteX0" fmla="*/ 35422 w 12231510"/>
              <a:gd name="connsiteY0" fmla="*/ 150538 h 2117367"/>
              <a:gd name="connsiteX1" fmla="*/ 2960713 w 12231510"/>
              <a:gd name="connsiteY1" fmla="*/ 15504 h 2117367"/>
              <a:gd name="connsiteX2" fmla="*/ 8909120 w 12231510"/>
              <a:gd name="connsiteY2" fmla="*/ 462224 h 2117367"/>
              <a:gd name="connsiteX3" fmla="*/ 12214641 w 12231510"/>
              <a:gd name="connsiteY3" fmla="*/ 287388 h 2117367"/>
              <a:gd name="connsiteX4" fmla="*/ 12231510 w 12231510"/>
              <a:gd name="connsiteY4" fmla="*/ 2102241 h 2117367"/>
              <a:gd name="connsiteX5" fmla="*/ 0 w 12231510"/>
              <a:gd name="connsiteY5" fmla="*/ 2117367 h 2117367"/>
              <a:gd name="connsiteX6" fmla="*/ 35422 w 12231510"/>
              <a:gd name="connsiteY6" fmla="*/ 150538 h 2117367"/>
              <a:gd name="connsiteX0" fmla="*/ 35422 w 12231510"/>
              <a:gd name="connsiteY0" fmla="*/ 150538 h 2117367"/>
              <a:gd name="connsiteX1" fmla="*/ 2960713 w 12231510"/>
              <a:gd name="connsiteY1" fmla="*/ 15504 h 2117367"/>
              <a:gd name="connsiteX2" fmla="*/ 8909120 w 12231510"/>
              <a:gd name="connsiteY2" fmla="*/ 462224 h 2117367"/>
              <a:gd name="connsiteX3" fmla="*/ 12214641 w 12231510"/>
              <a:gd name="connsiteY3" fmla="*/ 287388 h 2117367"/>
              <a:gd name="connsiteX4" fmla="*/ 12231510 w 12231510"/>
              <a:gd name="connsiteY4" fmla="*/ 2102241 h 2117367"/>
              <a:gd name="connsiteX5" fmla="*/ 0 w 12231510"/>
              <a:gd name="connsiteY5" fmla="*/ 2117367 h 2117367"/>
              <a:gd name="connsiteX6" fmla="*/ 35422 w 12231510"/>
              <a:gd name="connsiteY6" fmla="*/ 150538 h 2117367"/>
              <a:gd name="connsiteX0" fmla="*/ 35422 w 12231510"/>
              <a:gd name="connsiteY0" fmla="*/ 84900 h 2051729"/>
              <a:gd name="connsiteX1" fmla="*/ 2982639 w 12231510"/>
              <a:gd name="connsiteY1" fmla="*/ 32906 h 2051729"/>
              <a:gd name="connsiteX2" fmla="*/ 8909120 w 12231510"/>
              <a:gd name="connsiteY2" fmla="*/ 396586 h 2051729"/>
              <a:gd name="connsiteX3" fmla="*/ 12214641 w 12231510"/>
              <a:gd name="connsiteY3" fmla="*/ 221750 h 2051729"/>
              <a:gd name="connsiteX4" fmla="*/ 12231510 w 12231510"/>
              <a:gd name="connsiteY4" fmla="*/ 2036603 h 2051729"/>
              <a:gd name="connsiteX5" fmla="*/ 0 w 12231510"/>
              <a:gd name="connsiteY5" fmla="*/ 2051729 h 2051729"/>
              <a:gd name="connsiteX6" fmla="*/ 35422 w 12231510"/>
              <a:gd name="connsiteY6" fmla="*/ 84900 h 2051729"/>
              <a:gd name="connsiteX0" fmla="*/ 35422 w 12231510"/>
              <a:gd name="connsiteY0" fmla="*/ 65270 h 2032099"/>
              <a:gd name="connsiteX1" fmla="*/ 2989947 w 12231510"/>
              <a:gd name="connsiteY1" fmla="*/ 48865 h 2032099"/>
              <a:gd name="connsiteX2" fmla="*/ 8909120 w 12231510"/>
              <a:gd name="connsiteY2" fmla="*/ 376956 h 2032099"/>
              <a:gd name="connsiteX3" fmla="*/ 12214641 w 12231510"/>
              <a:gd name="connsiteY3" fmla="*/ 202120 h 2032099"/>
              <a:gd name="connsiteX4" fmla="*/ 12231510 w 12231510"/>
              <a:gd name="connsiteY4" fmla="*/ 2016973 h 2032099"/>
              <a:gd name="connsiteX5" fmla="*/ 0 w 12231510"/>
              <a:gd name="connsiteY5" fmla="*/ 2032099 h 2032099"/>
              <a:gd name="connsiteX6" fmla="*/ 35422 w 12231510"/>
              <a:gd name="connsiteY6" fmla="*/ 65270 h 2032099"/>
              <a:gd name="connsiteX0" fmla="*/ 28114 w 12231510"/>
              <a:gd name="connsiteY0" fmla="*/ 93078 h 2006524"/>
              <a:gd name="connsiteX1" fmla="*/ 2989947 w 12231510"/>
              <a:gd name="connsiteY1" fmla="*/ 23290 h 2006524"/>
              <a:gd name="connsiteX2" fmla="*/ 8909120 w 12231510"/>
              <a:gd name="connsiteY2" fmla="*/ 351381 h 2006524"/>
              <a:gd name="connsiteX3" fmla="*/ 12214641 w 12231510"/>
              <a:gd name="connsiteY3" fmla="*/ 176545 h 2006524"/>
              <a:gd name="connsiteX4" fmla="*/ 12231510 w 12231510"/>
              <a:gd name="connsiteY4" fmla="*/ 1991398 h 2006524"/>
              <a:gd name="connsiteX5" fmla="*/ 0 w 12231510"/>
              <a:gd name="connsiteY5" fmla="*/ 2006524 h 2006524"/>
              <a:gd name="connsiteX6" fmla="*/ 28114 w 12231510"/>
              <a:gd name="connsiteY6" fmla="*/ 93078 h 2006524"/>
              <a:gd name="connsiteX0" fmla="*/ 28114 w 12231510"/>
              <a:gd name="connsiteY0" fmla="*/ 70781 h 1984227"/>
              <a:gd name="connsiteX1" fmla="*/ 2989947 w 12231510"/>
              <a:gd name="connsiteY1" fmla="*/ 36582 h 1984227"/>
              <a:gd name="connsiteX2" fmla="*/ 8909120 w 12231510"/>
              <a:gd name="connsiteY2" fmla="*/ 329084 h 1984227"/>
              <a:gd name="connsiteX3" fmla="*/ 12214641 w 12231510"/>
              <a:gd name="connsiteY3" fmla="*/ 154248 h 1984227"/>
              <a:gd name="connsiteX4" fmla="*/ 12231510 w 12231510"/>
              <a:gd name="connsiteY4" fmla="*/ 1969101 h 1984227"/>
              <a:gd name="connsiteX5" fmla="*/ 0 w 12231510"/>
              <a:gd name="connsiteY5" fmla="*/ 1984227 h 1984227"/>
              <a:gd name="connsiteX6" fmla="*/ 28114 w 12231510"/>
              <a:gd name="connsiteY6" fmla="*/ 70781 h 1984227"/>
              <a:gd name="connsiteX0" fmla="*/ 28114 w 12231510"/>
              <a:gd name="connsiteY0" fmla="*/ 59829 h 1973275"/>
              <a:gd name="connsiteX1" fmla="*/ 2989947 w 12231510"/>
              <a:gd name="connsiteY1" fmla="*/ 25630 h 1973275"/>
              <a:gd name="connsiteX2" fmla="*/ 8909120 w 12231510"/>
              <a:gd name="connsiteY2" fmla="*/ 318132 h 1973275"/>
              <a:gd name="connsiteX3" fmla="*/ 12214641 w 12231510"/>
              <a:gd name="connsiteY3" fmla="*/ 143296 h 1973275"/>
              <a:gd name="connsiteX4" fmla="*/ 12231510 w 12231510"/>
              <a:gd name="connsiteY4" fmla="*/ 1958149 h 1973275"/>
              <a:gd name="connsiteX5" fmla="*/ 0 w 12231510"/>
              <a:gd name="connsiteY5" fmla="*/ 1973275 h 1973275"/>
              <a:gd name="connsiteX6" fmla="*/ 28114 w 12231510"/>
              <a:gd name="connsiteY6" fmla="*/ 59829 h 1973275"/>
              <a:gd name="connsiteX0" fmla="*/ 13497 w 12231510"/>
              <a:gd name="connsiteY0" fmla="*/ 146350 h 1953030"/>
              <a:gd name="connsiteX1" fmla="*/ 2989947 w 12231510"/>
              <a:gd name="connsiteY1" fmla="*/ 5385 h 1953030"/>
              <a:gd name="connsiteX2" fmla="*/ 8909120 w 12231510"/>
              <a:gd name="connsiteY2" fmla="*/ 297887 h 1953030"/>
              <a:gd name="connsiteX3" fmla="*/ 12214641 w 12231510"/>
              <a:gd name="connsiteY3" fmla="*/ 123051 h 1953030"/>
              <a:gd name="connsiteX4" fmla="*/ 12231510 w 12231510"/>
              <a:gd name="connsiteY4" fmla="*/ 1937904 h 1953030"/>
              <a:gd name="connsiteX5" fmla="*/ 0 w 12231510"/>
              <a:gd name="connsiteY5" fmla="*/ 1953030 h 1953030"/>
              <a:gd name="connsiteX6" fmla="*/ 13497 w 12231510"/>
              <a:gd name="connsiteY6" fmla="*/ 146350 h 1953030"/>
              <a:gd name="connsiteX0" fmla="*/ 174286 w 12231510"/>
              <a:gd name="connsiteY0" fmla="*/ 141103 h 1953714"/>
              <a:gd name="connsiteX1" fmla="*/ 2989947 w 12231510"/>
              <a:gd name="connsiteY1" fmla="*/ 6069 h 1953714"/>
              <a:gd name="connsiteX2" fmla="*/ 8909120 w 12231510"/>
              <a:gd name="connsiteY2" fmla="*/ 298571 h 1953714"/>
              <a:gd name="connsiteX3" fmla="*/ 12214641 w 12231510"/>
              <a:gd name="connsiteY3" fmla="*/ 123735 h 1953714"/>
              <a:gd name="connsiteX4" fmla="*/ 12231510 w 12231510"/>
              <a:gd name="connsiteY4" fmla="*/ 1938588 h 1953714"/>
              <a:gd name="connsiteX5" fmla="*/ 0 w 12231510"/>
              <a:gd name="connsiteY5" fmla="*/ 1953714 h 1953714"/>
              <a:gd name="connsiteX6" fmla="*/ 174286 w 12231510"/>
              <a:gd name="connsiteY6" fmla="*/ 141103 h 1953714"/>
              <a:gd name="connsiteX0" fmla="*/ 20806 w 12078030"/>
              <a:gd name="connsiteY0" fmla="*/ 141103 h 1941851"/>
              <a:gd name="connsiteX1" fmla="*/ 2836467 w 12078030"/>
              <a:gd name="connsiteY1" fmla="*/ 6069 h 1941851"/>
              <a:gd name="connsiteX2" fmla="*/ 8755640 w 12078030"/>
              <a:gd name="connsiteY2" fmla="*/ 298571 h 1941851"/>
              <a:gd name="connsiteX3" fmla="*/ 12061161 w 12078030"/>
              <a:gd name="connsiteY3" fmla="*/ 123735 h 1941851"/>
              <a:gd name="connsiteX4" fmla="*/ 12078030 w 12078030"/>
              <a:gd name="connsiteY4" fmla="*/ 1938588 h 1941851"/>
              <a:gd name="connsiteX5" fmla="*/ 0 w 12078030"/>
              <a:gd name="connsiteY5" fmla="*/ 1941851 h 1941851"/>
              <a:gd name="connsiteX6" fmla="*/ 20806 w 12078030"/>
              <a:gd name="connsiteY6" fmla="*/ 141103 h 1941851"/>
              <a:gd name="connsiteX0" fmla="*/ 0 w 12057224"/>
              <a:gd name="connsiteY0" fmla="*/ 141103 h 1938588"/>
              <a:gd name="connsiteX1" fmla="*/ 2815661 w 12057224"/>
              <a:gd name="connsiteY1" fmla="*/ 6069 h 1938588"/>
              <a:gd name="connsiteX2" fmla="*/ 8734834 w 12057224"/>
              <a:gd name="connsiteY2" fmla="*/ 298571 h 1938588"/>
              <a:gd name="connsiteX3" fmla="*/ 12040355 w 12057224"/>
              <a:gd name="connsiteY3" fmla="*/ 123735 h 1938588"/>
              <a:gd name="connsiteX4" fmla="*/ 12057224 w 12057224"/>
              <a:gd name="connsiteY4" fmla="*/ 1938588 h 1938588"/>
              <a:gd name="connsiteX5" fmla="*/ 96132 w 12057224"/>
              <a:gd name="connsiteY5" fmla="*/ 1935920 h 1938588"/>
              <a:gd name="connsiteX6" fmla="*/ 0 w 12057224"/>
              <a:gd name="connsiteY6" fmla="*/ 141103 h 1938588"/>
              <a:gd name="connsiteX0" fmla="*/ 0 w 12057224"/>
              <a:gd name="connsiteY0" fmla="*/ 141103 h 1941852"/>
              <a:gd name="connsiteX1" fmla="*/ 2815661 w 12057224"/>
              <a:gd name="connsiteY1" fmla="*/ 6069 h 1941852"/>
              <a:gd name="connsiteX2" fmla="*/ 8734834 w 12057224"/>
              <a:gd name="connsiteY2" fmla="*/ 298571 h 1941852"/>
              <a:gd name="connsiteX3" fmla="*/ 12040355 w 12057224"/>
              <a:gd name="connsiteY3" fmla="*/ 123735 h 1941852"/>
              <a:gd name="connsiteX4" fmla="*/ 12057224 w 12057224"/>
              <a:gd name="connsiteY4" fmla="*/ 1938588 h 1941852"/>
              <a:gd name="connsiteX5" fmla="*/ 132675 w 12057224"/>
              <a:gd name="connsiteY5" fmla="*/ 1941852 h 1941852"/>
              <a:gd name="connsiteX6" fmla="*/ 0 w 12057224"/>
              <a:gd name="connsiteY6" fmla="*/ 141103 h 1941852"/>
              <a:gd name="connsiteX0" fmla="*/ 0 w 12057224"/>
              <a:gd name="connsiteY0" fmla="*/ 141103 h 1947783"/>
              <a:gd name="connsiteX1" fmla="*/ 2815661 w 12057224"/>
              <a:gd name="connsiteY1" fmla="*/ 6069 h 1947783"/>
              <a:gd name="connsiteX2" fmla="*/ 8734834 w 12057224"/>
              <a:gd name="connsiteY2" fmla="*/ 298571 h 1947783"/>
              <a:gd name="connsiteX3" fmla="*/ 12040355 w 12057224"/>
              <a:gd name="connsiteY3" fmla="*/ 123735 h 1947783"/>
              <a:gd name="connsiteX4" fmla="*/ 12057224 w 12057224"/>
              <a:gd name="connsiteY4" fmla="*/ 1938588 h 1947783"/>
              <a:gd name="connsiteX5" fmla="*/ 96132 w 12057224"/>
              <a:gd name="connsiteY5" fmla="*/ 1947783 h 1947783"/>
              <a:gd name="connsiteX6" fmla="*/ 0 w 12057224"/>
              <a:gd name="connsiteY6" fmla="*/ 141103 h 1947783"/>
              <a:gd name="connsiteX0" fmla="*/ 0 w 11969521"/>
              <a:gd name="connsiteY0" fmla="*/ 151666 h 1946483"/>
              <a:gd name="connsiteX1" fmla="*/ 2727958 w 11969521"/>
              <a:gd name="connsiteY1" fmla="*/ 4769 h 1946483"/>
              <a:gd name="connsiteX2" fmla="*/ 8647131 w 11969521"/>
              <a:gd name="connsiteY2" fmla="*/ 297271 h 1946483"/>
              <a:gd name="connsiteX3" fmla="*/ 11952652 w 11969521"/>
              <a:gd name="connsiteY3" fmla="*/ 122435 h 1946483"/>
              <a:gd name="connsiteX4" fmla="*/ 11969521 w 11969521"/>
              <a:gd name="connsiteY4" fmla="*/ 1937288 h 1946483"/>
              <a:gd name="connsiteX5" fmla="*/ 8429 w 11969521"/>
              <a:gd name="connsiteY5" fmla="*/ 1946483 h 1946483"/>
              <a:gd name="connsiteX6" fmla="*/ 0 w 11969521"/>
              <a:gd name="connsiteY6" fmla="*/ 151666 h 1946483"/>
              <a:gd name="connsiteX0" fmla="*/ 0 w 11969521"/>
              <a:gd name="connsiteY0" fmla="*/ 147424 h 1942241"/>
              <a:gd name="connsiteX1" fmla="*/ 2727958 w 11969521"/>
              <a:gd name="connsiteY1" fmla="*/ 527 h 1942241"/>
              <a:gd name="connsiteX2" fmla="*/ 8647131 w 11969521"/>
              <a:gd name="connsiteY2" fmla="*/ 293029 h 1942241"/>
              <a:gd name="connsiteX3" fmla="*/ 11952652 w 11969521"/>
              <a:gd name="connsiteY3" fmla="*/ 118193 h 1942241"/>
              <a:gd name="connsiteX4" fmla="*/ 11969521 w 11969521"/>
              <a:gd name="connsiteY4" fmla="*/ 1933046 h 1942241"/>
              <a:gd name="connsiteX5" fmla="*/ 8429 w 11969521"/>
              <a:gd name="connsiteY5" fmla="*/ 1942241 h 1942241"/>
              <a:gd name="connsiteX6" fmla="*/ 0 w 11969521"/>
              <a:gd name="connsiteY6" fmla="*/ 147424 h 1942241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969521" h="1907304">
                <a:moveTo>
                  <a:pt x="0" y="112487"/>
                </a:moveTo>
                <a:cubicBezTo>
                  <a:pt x="942808" y="12627"/>
                  <a:pt x="1199067" y="-5294"/>
                  <a:pt x="2735267" y="1179"/>
                </a:cubicBezTo>
                <a:cubicBezTo>
                  <a:pt x="4271467" y="7652"/>
                  <a:pt x="7110900" y="244413"/>
                  <a:pt x="8647131" y="258092"/>
                </a:cubicBezTo>
                <a:cubicBezTo>
                  <a:pt x="10183362" y="271771"/>
                  <a:pt x="11032668" y="240274"/>
                  <a:pt x="11952652" y="83256"/>
                </a:cubicBezTo>
                <a:cubicBezTo>
                  <a:pt x="11955895" y="581465"/>
                  <a:pt x="11966278" y="1399900"/>
                  <a:pt x="11969521" y="1898109"/>
                </a:cubicBezTo>
                <a:lnTo>
                  <a:pt x="8429" y="1907304"/>
                </a:lnTo>
                <a:cubicBezTo>
                  <a:pt x="1836" y="1079327"/>
                  <a:pt x="1003" y="1244336"/>
                  <a:pt x="0" y="112487"/>
                </a:cubicBezTo>
                <a:close/>
              </a:path>
            </a:pathLst>
          </a:custGeom>
          <a:solidFill>
            <a:srgbClr val="CDF3F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5" name="Freeform 4">
            <a:extLst>
              <a:ext uri="{FF2B5EF4-FFF2-40B4-BE49-F238E27FC236}">
                <a16:creationId xmlns:a16="http://schemas.microsoft.com/office/drawing/2014/main" id="{53A63D6B-53CC-5AEB-956D-44F9A8122A08}"/>
              </a:ext>
            </a:extLst>
          </p:cNvPr>
          <p:cNvSpPr/>
          <p:nvPr userDrawn="1"/>
        </p:nvSpPr>
        <p:spPr>
          <a:xfrm>
            <a:off x="-8273" y="4274539"/>
            <a:ext cx="12220575" cy="2583461"/>
          </a:xfrm>
          <a:custGeom>
            <a:avLst/>
            <a:gdLst>
              <a:gd name="connsiteX0" fmla="*/ 438912 w 12893040"/>
              <a:gd name="connsiteY0" fmla="*/ 228600 h 3392424"/>
              <a:gd name="connsiteX1" fmla="*/ 2706624 w 12893040"/>
              <a:gd name="connsiteY1" fmla="*/ 91440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9" fmla="*/ 438912 w 12893040"/>
              <a:gd name="connsiteY9" fmla="*/ 228600 h 3392424"/>
              <a:gd name="connsiteX0" fmla="*/ 0 w 12893040"/>
              <a:gd name="connsiteY0" fmla="*/ 301752 h 3392424"/>
              <a:gd name="connsiteX1" fmla="*/ 2706624 w 12893040"/>
              <a:gd name="connsiteY1" fmla="*/ 91440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0" fmla="*/ 0 w 12893040"/>
              <a:gd name="connsiteY0" fmla="*/ 301752 h 3392424"/>
              <a:gd name="connsiteX1" fmla="*/ 2212848 w 12893040"/>
              <a:gd name="connsiteY1" fmla="*/ 9144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0" fmla="*/ 0 w 12893040"/>
              <a:gd name="connsiteY0" fmla="*/ 370817 h 3461489"/>
              <a:gd name="connsiteX1" fmla="*/ 2212848 w 12893040"/>
              <a:gd name="connsiteY1" fmla="*/ 78209 h 3461489"/>
              <a:gd name="connsiteX2" fmla="*/ 9171432 w 12893040"/>
              <a:gd name="connsiteY2" fmla="*/ 571985 h 3461489"/>
              <a:gd name="connsiteX3" fmla="*/ 12810744 w 12893040"/>
              <a:gd name="connsiteY3" fmla="*/ 69065 h 3461489"/>
              <a:gd name="connsiteX4" fmla="*/ 12810744 w 12893040"/>
              <a:gd name="connsiteY4" fmla="*/ 3123161 h 3461489"/>
              <a:gd name="connsiteX5" fmla="*/ 12893040 w 12893040"/>
              <a:gd name="connsiteY5" fmla="*/ 3114017 h 3461489"/>
              <a:gd name="connsiteX6" fmla="*/ 0 w 12893040"/>
              <a:gd name="connsiteY6" fmla="*/ 3114017 h 3461489"/>
              <a:gd name="connsiteX7" fmla="*/ 0 w 12893040"/>
              <a:gd name="connsiteY7" fmla="*/ 3461489 h 3461489"/>
              <a:gd name="connsiteX8" fmla="*/ 0 w 12893040"/>
              <a:gd name="connsiteY8" fmla="*/ 370817 h 3461489"/>
              <a:gd name="connsiteX0" fmla="*/ 0 w 12893040"/>
              <a:gd name="connsiteY0" fmla="*/ 762149 h 3852821"/>
              <a:gd name="connsiteX1" fmla="*/ 3017520 w 12893040"/>
              <a:gd name="connsiteY1" fmla="*/ 3197 h 3852821"/>
              <a:gd name="connsiteX2" fmla="*/ 9171432 w 12893040"/>
              <a:gd name="connsiteY2" fmla="*/ 963317 h 3852821"/>
              <a:gd name="connsiteX3" fmla="*/ 12810744 w 12893040"/>
              <a:gd name="connsiteY3" fmla="*/ 460397 h 3852821"/>
              <a:gd name="connsiteX4" fmla="*/ 12810744 w 12893040"/>
              <a:gd name="connsiteY4" fmla="*/ 3514493 h 3852821"/>
              <a:gd name="connsiteX5" fmla="*/ 12893040 w 12893040"/>
              <a:gd name="connsiteY5" fmla="*/ 3505349 h 3852821"/>
              <a:gd name="connsiteX6" fmla="*/ 0 w 12893040"/>
              <a:gd name="connsiteY6" fmla="*/ 3505349 h 3852821"/>
              <a:gd name="connsiteX7" fmla="*/ 0 w 12893040"/>
              <a:gd name="connsiteY7" fmla="*/ 3852821 h 3852821"/>
              <a:gd name="connsiteX8" fmla="*/ 0 w 12893040"/>
              <a:gd name="connsiteY8" fmla="*/ 762149 h 3852821"/>
              <a:gd name="connsiteX0" fmla="*/ 1076923 w 13969963"/>
              <a:gd name="connsiteY0" fmla="*/ 762388 h 3514732"/>
              <a:gd name="connsiteX1" fmla="*/ 4094443 w 13969963"/>
              <a:gd name="connsiteY1" fmla="*/ 3436 h 3514732"/>
              <a:gd name="connsiteX2" fmla="*/ 10248355 w 13969963"/>
              <a:gd name="connsiteY2" fmla="*/ 963556 h 3514732"/>
              <a:gd name="connsiteX3" fmla="*/ 13887667 w 13969963"/>
              <a:gd name="connsiteY3" fmla="*/ 460636 h 3514732"/>
              <a:gd name="connsiteX4" fmla="*/ 13887667 w 13969963"/>
              <a:gd name="connsiteY4" fmla="*/ 3514732 h 3514732"/>
              <a:gd name="connsiteX5" fmla="*/ 13969963 w 13969963"/>
              <a:gd name="connsiteY5" fmla="*/ 3505588 h 3514732"/>
              <a:gd name="connsiteX6" fmla="*/ 1076923 w 13969963"/>
              <a:gd name="connsiteY6" fmla="*/ 3505588 h 3514732"/>
              <a:gd name="connsiteX7" fmla="*/ 1076923 w 13969963"/>
              <a:gd name="connsiteY7" fmla="*/ 762388 h 3514732"/>
              <a:gd name="connsiteX0" fmla="*/ 1076923 w 13969963"/>
              <a:gd name="connsiteY0" fmla="*/ 762388 h 3523876"/>
              <a:gd name="connsiteX1" fmla="*/ 4094443 w 13969963"/>
              <a:gd name="connsiteY1" fmla="*/ 3436 h 3523876"/>
              <a:gd name="connsiteX2" fmla="*/ 10248355 w 13969963"/>
              <a:gd name="connsiteY2" fmla="*/ 963556 h 3523876"/>
              <a:gd name="connsiteX3" fmla="*/ 13887667 w 13969963"/>
              <a:gd name="connsiteY3" fmla="*/ 460636 h 3523876"/>
              <a:gd name="connsiteX4" fmla="*/ 13887667 w 13969963"/>
              <a:gd name="connsiteY4" fmla="*/ 3514732 h 3523876"/>
              <a:gd name="connsiteX5" fmla="*/ 13969963 w 13969963"/>
              <a:gd name="connsiteY5" fmla="*/ 3505588 h 3523876"/>
              <a:gd name="connsiteX6" fmla="*/ 1076923 w 13969963"/>
              <a:gd name="connsiteY6" fmla="*/ 3523876 h 3523876"/>
              <a:gd name="connsiteX7" fmla="*/ 1076923 w 13969963"/>
              <a:gd name="connsiteY7" fmla="*/ 762388 h 3523876"/>
              <a:gd name="connsiteX0" fmla="*/ 234032 w 13127072"/>
              <a:gd name="connsiteY0" fmla="*/ 762388 h 3523876"/>
              <a:gd name="connsiteX1" fmla="*/ 3251552 w 13127072"/>
              <a:gd name="connsiteY1" fmla="*/ 3436 h 3523876"/>
              <a:gd name="connsiteX2" fmla="*/ 9405464 w 13127072"/>
              <a:gd name="connsiteY2" fmla="*/ 963556 h 3523876"/>
              <a:gd name="connsiteX3" fmla="*/ 13044776 w 13127072"/>
              <a:gd name="connsiteY3" fmla="*/ 460636 h 3523876"/>
              <a:gd name="connsiteX4" fmla="*/ 13044776 w 13127072"/>
              <a:gd name="connsiteY4" fmla="*/ 3514732 h 3523876"/>
              <a:gd name="connsiteX5" fmla="*/ 13127072 w 13127072"/>
              <a:gd name="connsiteY5" fmla="*/ 3505588 h 3523876"/>
              <a:gd name="connsiteX6" fmla="*/ 234032 w 13127072"/>
              <a:gd name="connsiteY6" fmla="*/ 3523876 h 3523876"/>
              <a:gd name="connsiteX7" fmla="*/ 234032 w 13127072"/>
              <a:gd name="connsiteY7" fmla="*/ 762388 h 3523876"/>
              <a:gd name="connsiteX0" fmla="*/ 41430 w 12934470"/>
              <a:gd name="connsiteY0" fmla="*/ 762388 h 3523876"/>
              <a:gd name="connsiteX1" fmla="*/ 3058950 w 12934470"/>
              <a:gd name="connsiteY1" fmla="*/ 3436 h 3523876"/>
              <a:gd name="connsiteX2" fmla="*/ 9212862 w 12934470"/>
              <a:gd name="connsiteY2" fmla="*/ 963556 h 3523876"/>
              <a:gd name="connsiteX3" fmla="*/ 12852174 w 12934470"/>
              <a:gd name="connsiteY3" fmla="*/ 460636 h 3523876"/>
              <a:gd name="connsiteX4" fmla="*/ 12852174 w 12934470"/>
              <a:gd name="connsiteY4" fmla="*/ 3514732 h 3523876"/>
              <a:gd name="connsiteX5" fmla="*/ 12934470 w 12934470"/>
              <a:gd name="connsiteY5" fmla="*/ 3505588 h 3523876"/>
              <a:gd name="connsiteX6" fmla="*/ 41430 w 12934470"/>
              <a:gd name="connsiteY6" fmla="*/ 3523876 h 3523876"/>
              <a:gd name="connsiteX7" fmla="*/ 41430 w 12934470"/>
              <a:gd name="connsiteY7" fmla="*/ 762388 h 3523876"/>
              <a:gd name="connsiteX0" fmla="*/ 41430 w 12934470"/>
              <a:gd name="connsiteY0" fmla="*/ 760525 h 3522013"/>
              <a:gd name="connsiteX1" fmla="*/ 3058950 w 12934470"/>
              <a:gd name="connsiteY1" fmla="*/ 1573 h 3522013"/>
              <a:gd name="connsiteX2" fmla="*/ 9212862 w 12934470"/>
              <a:gd name="connsiteY2" fmla="*/ 961693 h 3522013"/>
              <a:gd name="connsiteX3" fmla="*/ 12852174 w 12934470"/>
              <a:gd name="connsiteY3" fmla="*/ 458773 h 3522013"/>
              <a:gd name="connsiteX4" fmla="*/ 12852174 w 12934470"/>
              <a:gd name="connsiteY4" fmla="*/ 3512869 h 3522013"/>
              <a:gd name="connsiteX5" fmla="*/ 12934470 w 12934470"/>
              <a:gd name="connsiteY5" fmla="*/ 3503725 h 3522013"/>
              <a:gd name="connsiteX6" fmla="*/ 41430 w 12934470"/>
              <a:gd name="connsiteY6" fmla="*/ 3522013 h 3522013"/>
              <a:gd name="connsiteX7" fmla="*/ 41430 w 12934470"/>
              <a:gd name="connsiteY7" fmla="*/ 760525 h 3522013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52174 w 12934470"/>
              <a:gd name="connsiteY4" fmla="*/ 460768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52174 w 12934470"/>
              <a:gd name="connsiteY4" fmla="*/ 460768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847102 w 12934470"/>
              <a:gd name="connsiteY3" fmla="*/ 991120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847102 w 12934470"/>
              <a:gd name="connsiteY3" fmla="*/ 991120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43614"/>
              <a:gd name="connsiteY0" fmla="*/ 762520 h 3524008"/>
              <a:gd name="connsiteX1" fmla="*/ 3058950 w 12943614"/>
              <a:gd name="connsiteY1" fmla="*/ 3568 h 3524008"/>
              <a:gd name="connsiteX2" fmla="*/ 5930166 w 12943614"/>
              <a:gd name="connsiteY2" fmla="*/ 497345 h 3524008"/>
              <a:gd name="connsiteX3" fmla="*/ 8764806 w 12943614"/>
              <a:gd name="connsiteY3" fmla="*/ 917968 h 3524008"/>
              <a:gd name="connsiteX4" fmla="*/ 12943614 w 12943614"/>
              <a:gd name="connsiteY4" fmla="*/ 524776 h 3524008"/>
              <a:gd name="connsiteX5" fmla="*/ 12852174 w 12943614"/>
              <a:gd name="connsiteY5" fmla="*/ 3514864 h 3524008"/>
              <a:gd name="connsiteX6" fmla="*/ 12934470 w 12943614"/>
              <a:gd name="connsiteY6" fmla="*/ 3505720 h 3524008"/>
              <a:gd name="connsiteX7" fmla="*/ 41430 w 12943614"/>
              <a:gd name="connsiteY7" fmla="*/ 3524008 h 3524008"/>
              <a:gd name="connsiteX8" fmla="*/ 41430 w 12943614"/>
              <a:gd name="connsiteY8" fmla="*/ 762520 h 3524008"/>
              <a:gd name="connsiteX0" fmla="*/ 41430 w 12943614"/>
              <a:gd name="connsiteY0" fmla="*/ 762520 h 3524008"/>
              <a:gd name="connsiteX1" fmla="*/ 3058950 w 12943614"/>
              <a:gd name="connsiteY1" fmla="*/ 3568 h 3524008"/>
              <a:gd name="connsiteX2" fmla="*/ 5930166 w 12943614"/>
              <a:gd name="connsiteY2" fmla="*/ 497345 h 3524008"/>
              <a:gd name="connsiteX3" fmla="*/ 8764806 w 12943614"/>
              <a:gd name="connsiteY3" fmla="*/ 917968 h 3524008"/>
              <a:gd name="connsiteX4" fmla="*/ 12943614 w 12943614"/>
              <a:gd name="connsiteY4" fmla="*/ 524776 h 3524008"/>
              <a:gd name="connsiteX5" fmla="*/ 12852174 w 12943614"/>
              <a:gd name="connsiteY5" fmla="*/ 3514864 h 3524008"/>
              <a:gd name="connsiteX6" fmla="*/ 12934470 w 12943614"/>
              <a:gd name="connsiteY6" fmla="*/ 3505720 h 3524008"/>
              <a:gd name="connsiteX7" fmla="*/ 41430 w 12943614"/>
              <a:gd name="connsiteY7" fmla="*/ 3524008 h 3524008"/>
              <a:gd name="connsiteX8" fmla="*/ 41430 w 12943614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779022 w 12934470"/>
              <a:gd name="connsiteY4" fmla="*/ 54306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3035054"/>
              <a:gd name="connsiteY0" fmla="*/ 762520 h 3524008"/>
              <a:gd name="connsiteX1" fmla="*/ 3058950 w 13035054"/>
              <a:gd name="connsiteY1" fmla="*/ 3568 h 3524008"/>
              <a:gd name="connsiteX2" fmla="*/ 5930166 w 13035054"/>
              <a:gd name="connsiteY2" fmla="*/ 497345 h 3524008"/>
              <a:gd name="connsiteX3" fmla="*/ 8764806 w 13035054"/>
              <a:gd name="connsiteY3" fmla="*/ 917968 h 3524008"/>
              <a:gd name="connsiteX4" fmla="*/ 12779022 w 13035054"/>
              <a:gd name="connsiteY4" fmla="*/ 543064 h 3524008"/>
              <a:gd name="connsiteX5" fmla="*/ 13035054 w 13035054"/>
              <a:gd name="connsiteY5" fmla="*/ 3341128 h 3524008"/>
              <a:gd name="connsiteX6" fmla="*/ 12934470 w 13035054"/>
              <a:gd name="connsiteY6" fmla="*/ 3505720 h 3524008"/>
              <a:gd name="connsiteX7" fmla="*/ 41430 w 13035054"/>
              <a:gd name="connsiteY7" fmla="*/ 3524008 h 3524008"/>
              <a:gd name="connsiteX8" fmla="*/ 41430 w 13035054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779022 w 12934470"/>
              <a:gd name="connsiteY4" fmla="*/ 543064 h 3524008"/>
              <a:gd name="connsiteX5" fmla="*/ 12934470 w 12934470"/>
              <a:gd name="connsiteY5" fmla="*/ 3505720 h 3524008"/>
              <a:gd name="connsiteX6" fmla="*/ 41430 w 12934470"/>
              <a:gd name="connsiteY6" fmla="*/ 3524008 h 3524008"/>
              <a:gd name="connsiteX7" fmla="*/ 41430 w 12934470"/>
              <a:gd name="connsiteY7" fmla="*/ 762520 h 3524008"/>
              <a:gd name="connsiteX0" fmla="*/ 41430 w 12861318"/>
              <a:gd name="connsiteY0" fmla="*/ 762520 h 3524008"/>
              <a:gd name="connsiteX1" fmla="*/ 3058950 w 12861318"/>
              <a:gd name="connsiteY1" fmla="*/ 3568 h 3524008"/>
              <a:gd name="connsiteX2" fmla="*/ 5930166 w 12861318"/>
              <a:gd name="connsiteY2" fmla="*/ 497345 h 3524008"/>
              <a:gd name="connsiteX3" fmla="*/ 8764806 w 12861318"/>
              <a:gd name="connsiteY3" fmla="*/ 917968 h 3524008"/>
              <a:gd name="connsiteX4" fmla="*/ 12779022 w 12861318"/>
              <a:gd name="connsiteY4" fmla="*/ 543064 h 3524008"/>
              <a:gd name="connsiteX5" fmla="*/ 12861318 w 12861318"/>
              <a:gd name="connsiteY5" fmla="*/ 3514864 h 3524008"/>
              <a:gd name="connsiteX6" fmla="*/ 41430 w 12861318"/>
              <a:gd name="connsiteY6" fmla="*/ 3524008 h 3524008"/>
              <a:gd name="connsiteX7" fmla="*/ 41430 w 12861318"/>
              <a:gd name="connsiteY7" fmla="*/ 762520 h 3524008"/>
              <a:gd name="connsiteX0" fmla="*/ 41430 w 12861318"/>
              <a:gd name="connsiteY0" fmla="*/ 529462 h 3290950"/>
              <a:gd name="connsiteX1" fmla="*/ 2876070 w 12861318"/>
              <a:gd name="connsiteY1" fmla="*/ 8254 h 3290950"/>
              <a:gd name="connsiteX2" fmla="*/ 5930166 w 12861318"/>
              <a:gd name="connsiteY2" fmla="*/ 264287 h 3290950"/>
              <a:gd name="connsiteX3" fmla="*/ 8764806 w 12861318"/>
              <a:gd name="connsiteY3" fmla="*/ 684910 h 3290950"/>
              <a:gd name="connsiteX4" fmla="*/ 12779022 w 12861318"/>
              <a:gd name="connsiteY4" fmla="*/ 310006 h 3290950"/>
              <a:gd name="connsiteX5" fmla="*/ 12861318 w 12861318"/>
              <a:gd name="connsiteY5" fmla="*/ 3281806 h 3290950"/>
              <a:gd name="connsiteX6" fmla="*/ 41430 w 12861318"/>
              <a:gd name="connsiteY6" fmla="*/ 3290950 h 3290950"/>
              <a:gd name="connsiteX7" fmla="*/ 41430 w 12861318"/>
              <a:gd name="connsiteY7" fmla="*/ 529462 h 3290950"/>
              <a:gd name="connsiteX0" fmla="*/ 41430 w 12861318"/>
              <a:gd name="connsiteY0" fmla="*/ 529462 h 3290950"/>
              <a:gd name="connsiteX1" fmla="*/ 2967510 w 12861318"/>
              <a:gd name="connsiteY1" fmla="*/ 8254 h 3290950"/>
              <a:gd name="connsiteX2" fmla="*/ 5930166 w 12861318"/>
              <a:gd name="connsiteY2" fmla="*/ 264287 h 3290950"/>
              <a:gd name="connsiteX3" fmla="*/ 8764806 w 12861318"/>
              <a:gd name="connsiteY3" fmla="*/ 684910 h 3290950"/>
              <a:gd name="connsiteX4" fmla="*/ 12779022 w 12861318"/>
              <a:gd name="connsiteY4" fmla="*/ 310006 h 3290950"/>
              <a:gd name="connsiteX5" fmla="*/ 12861318 w 12861318"/>
              <a:gd name="connsiteY5" fmla="*/ 3281806 h 3290950"/>
              <a:gd name="connsiteX6" fmla="*/ 41430 w 12861318"/>
              <a:gd name="connsiteY6" fmla="*/ 3290950 h 3290950"/>
              <a:gd name="connsiteX7" fmla="*/ 41430 w 12861318"/>
              <a:gd name="connsiteY7" fmla="*/ 529462 h 3290950"/>
              <a:gd name="connsiteX0" fmla="*/ 41430 w 12861318"/>
              <a:gd name="connsiteY0" fmla="*/ 429868 h 3191356"/>
              <a:gd name="connsiteX1" fmla="*/ 2985798 w 12861318"/>
              <a:gd name="connsiteY1" fmla="*/ 18388 h 3191356"/>
              <a:gd name="connsiteX2" fmla="*/ 5930166 w 12861318"/>
              <a:gd name="connsiteY2" fmla="*/ 164693 h 3191356"/>
              <a:gd name="connsiteX3" fmla="*/ 8764806 w 12861318"/>
              <a:gd name="connsiteY3" fmla="*/ 585316 h 3191356"/>
              <a:gd name="connsiteX4" fmla="*/ 12779022 w 12861318"/>
              <a:gd name="connsiteY4" fmla="*/ 210412 h 3191356"/>
              <a:gd name="connsiteX5" fmla="*/ 12861318 w 12861318"/>
              <a:gd name="connsiteY5" fmla="*/ 3182212 h 3191356"/>
              <a:gd name="connsiteX6" fmla="*/ 41430 w 12861318"/>
              <a:gd name="connsiteY6" fmla="*/ 3191356 h 3191356"/>
              <a:gd name="connsiteX7" fmla="*/ 41430 w 12861318"/>
              <a:gd name="connsiteY7" fmla="*/ 429868 h 3191356"/>
              <a:gd name="connsiteX0" fmla="*/ 41430 w 12861318"/>
              <a:gd name="connsiteY0" fmla="*/ 415554 h 3177042"/>
              <a:gd name="connsiteX1" fmla="*/ 2985798 w 12861318"/>
              <a:gd name="connsiteY1" fmla="*/ 4074 h 3177042"/>
              <a:gd name="connsiteX2" fmla="*/ 5966742 w 12861318"/>
              <a:gd name="connsiteY2" fmla="*/ 250963 h 3177042"/>
              <a:gd name="connsiteX3" fmla="*/ 8764806 w 12861318"/>
              <a:gd name="connsiteY3" fmla="*/ 571002 h 3177042"/>
              <a:gd name="connsiteX4" fmla="*/ 12779022 w 12861318"/>
              <a:gd name="connsiteY4" fmla="*/ 196098 h 3177042"/>
              <a:gd name="connsiteX5" fmla="*/ 12861318 w 12861318"/>
              <a:gd name="connsiteY5" fmla="*/ 3167898 h 3177042"/>
              <a:gd name="connsiteX6" fmla="*/ 41430 w 12861318"/>
              <a:gd name="connsiteY6" fmla="*/ 3177042 h 3177042"/>
              <a:gd name="connsiteX7" fmla="*/ 41430 w 12861318"/>
              <a:gd name="connsiteY7" fmla="*/ 415554 h 3177042"/>
              <a:gd name="connsiteX0" fmla="*/ 41430 w 12861318"/>
              <a:gd name="connsiteY0" fmla="*/ 329931 h 3091419"/>
              <a:gd name="connsiteX1" fmla="*/ 2930934 w 12861318"/>
              <a:gd name="connsiteY1" fmla="*/ 9891 h 3091419"/>
              <a:gd name="connsiteX2" fmla="*/ 5966742 w 12861318"/>
              <a:gd name="connsiteY2" fmla="*/ 165340 h 3091419"/>
              <a:gd name="connsiteX3" fmla="*/ 8764806 w 12861318"/>
              <a:gd name="connsiteY3" fmla="*/ 485379 h 3091419"/>
              <a:gd name="connsiteX4" fmla="*/ 12779022 w 12861318"/>
              <a:gd name="connsiteY4" fmla="*/ 110475 h 3091419"/>
              <a:gd name="connsiteX5" fmla="*/ 12861318 w 12861318"/>
              <a:gd name="connsiteY5" fmla="*/ 3082275 h 3091419"/>
              <a:gd name="connsiteX6" fmla="*/ 41430 w 12861318"/>
              <a:gd name="connsiteY6" fmla="*/ 3091419 h 3091419"/>
              <a:gd name="connsiteX7" fmla="*/ 41430 w 12861318"/>
              <a:gd name="connsiteY7" fmla="*/ 329931 h 3091419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764806 w 12861318"/>
              <a:gd name="connsiteY3" fmla="*/ 476001 h 3082041"/>
              <a:gd name="connsiteX4" fmla="*/ 12779022 w 12861318"/>
              <a:gd name="connsiteY4" fmla="*/ 10109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801382 w 12861318"/>
              <a:gd name="connsiteY3" fmla="*/ 558297 h 3082041"/>
              <a:gd name="connsiteX4" fmla="*/ 12779022 w 12861318"/>
              <a:gd name="connsiteY4" fmla="*/ 10109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801382 w 12861318"/>
              <a:gd name="connsiteY3" fmla="*/ 558297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5600982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11449 h 3072937"/>
              <a:gd name="connsiteX1" fmla="*/ 2336574 w 12861318"/>
              <a:gd name="connsiteY1" fmla="*/ 553 h 3072937"/>
              <a:gd name="connsiteX2" fmla="*/ 5600982 w 12861318"/>
              <a:gd name="connsiteY2" fmla="*/ 256586 h 3072937"/>
              <a:gd name="connsiteX3" fmla="*/ 8938542 w 12861318"/>
              <a:gd name="connsiteY3" fmla="*/ 530905 h 3072937"/>
              <a:gd name="connsiteX4" fmla="*/ 12806454 w 12861318"/>
              <a:gd name="connsiteY4" fmla="*/ 46273 h 3072937"/>
              <a:gd name="connsiteX5" fmla="*/ 12861318 w 12861318"/>
              <a:gd name="connsiteY5" fmla="*/ 3063793 h 3072937"/>
              <a:gd name="connsiteX6" fmla="*/ 41430 w 12861318"/>
              <a:gd name="connsiteY6" fmla="*/ 3072937 h 3072937"/>
              <a:gd name="connsiteX7" fmla="*/ 41430 w 12861318"/>
              <a:gd name="connsiteY7" fmla="*/ 311449 h 3072937"/>
              <a:gd name="connsiteX0" fmla="*/ 50580 w 12852180"/>
              <a:gd name="connsiteY0" fmla="*/ 377111 h 3074591"/>
              <a:gd name="connsiteX1" fmla="*/ 2327436 w 12852180"/>
              <a:gd name="connsiteY1" fmla="*/ 2207 h 3074591"/>
              <a:gd name="connsiteX2" fmla="*/ 5591844 w 12852180"/>
              <a:gd name="connsiteY2" fmla="*/ 258240 h 3074591"/>
              <a:gd name="connsiteX3" fmla="*/ 8929404 w 12852180"/>
              <a:gd name="connsiteY3" fmla="*/ 532559 h 3074591"/>
              <a:gd name="connsiteX4" fmla="*/ 12797316 w 12852180"/>
              <a:gd name="connsiteY4" fmla="*/ 47927 h 3074591"/>
              <a:gd name="connsiteX5" fmla="*/ 12852180 w 12852180"/>
              <a:gd name="connsiteY5" fmla="*/ 3065447 h 3074591"/>
              <a:gd name="connsiteX6" fmla="*/ 32292 w 12852180"/>
              <a:gd name="connsiteY6" fmla="*/ 3074591 h 3074591"/>
              <a:gd name="connsiteX7" fmla="*/ 50580 w 12852180"/>
              <a:gd name="connsiteY7" fmla="*/ 377111 h 3074591"/>
              <a:gd name="connsiteX0" fmla="*/ 50580 w 12852180"/>
              <a:gd name="connsiteY0" fmla="*/ 377111 h 3074591"/>
              <a:gd name="connsiteX1" fmla="*/ 2327436 w 12852180"/>
              <a:gd name="connsiteY1" fmla="*/ 2207 h 3074591"/>
              <a:gd name="connsiteX2" fmla="*/ 5591844 w 12852180"/>
              <a:gd name="connsiteY2" fmla="*/ 258240 h 3074591"/>
              <a:gd name="connsiteX3" fmla="*/ 8929404 w 12852180"/>
              <a:gd name="connsiteY3" fmla="*/ 532559 h 3074591"/>
              <a:gd name="connsiteX4" fmla="*/ 12797316 w 12852180"/>
              <a:gd name="connsiteY4" fmla="*/ 47927 h 3074591"/>
              <a:gd name="connsiteX5" fmla="*/ 12852180 w 12852180"/>
              <a:gd name="connsiteY5" fmla="*/ 3065447 h 3074591"/>
              <a:gd name="connsiteX6" fmla="*/ 32292 w 12852180"/>
              <a:gd name="connsiteY6" fmla="*/ 3074591 h 3074591"/>
              <a:gd name="connsiteX7" fmla="*/ 50580 w 12852180"/>
              <a:gd name="connsiteY7" fmla="*/ 377111 h 3074591"/>
              <a:gd name="connsiteX0" fmla="*/ 342780 w 12824340"/>
              <a:gd name="connsiteY0" fmla="*/ 302146 h 3072778"/>
              <a:gd name="connsiteX1" fmla="*/ 2299596 w 12824340"/>
              <a:gd name="connsiteY1" fmla="*/ 394 h 3072778"/>
              <a:gd name="connsiteX2" fmla="*/ 5564004 w 12824340"/>
              <a:gd name="connsiteY2" fmla="*/ 256427 h 3072778"/>
              <a:gd name="connsiteX3" fmla="*/ 8901564 w 12824340"/>
              <a:gd name="connsiteY3" fmla="*/ 530746 h 3072778"/>
              <a:gd name="connsiteX4" fmla="*/ 12769476 w 12824340"/>
              <a:gd name="connsiteY4" fmla="*/ 46114 h 3072778"/>
              <a:gd name="connsiteX5" fmla="*/ 12824340 w 12824340"/>
              <a:gd name="connsiteY5" fmla="*/ 3063634 h 3072778"/>
              <a:gd name="connsiteX6" fmla="*/ 4452 w 12824340"/>
              <a:gd name="connsiteY6" fmla="*/ 3072778 h 3072778"/>
              <a:gd name="connsiteX7" fmla="*/ 342780 w 12824340"/>
              <a:gd name="connsiteY7" fmla="*/ 302146 h 3072778"/>
              <a:gd name="connsiteX0" fmla="*/ 61974 w 12543534"/>
              <a:gd name="connsiteY0" fmla="*/ 302146 h 3063634"/>
              <a:gd name="connsiteX1" fmla="*/ 2018790 w 12543534"/>
              <a:gd name="connsiteY1" fmla="*/ 394 h 3063634"/>
              <a:gd name="connsiteX2" fmla="*/ 5283198 w 12543534"/>
              <a:gd name="connsiteY2" fmla="*/ 256427 h 3063634"/>
              <a:gd name="connsiteX3" fmla="*/ 8620758 w 12543534"/>
              <a:gd name="connsiteY3" fmla="*/ 530746 h 3063634"/>
              <a:gd name="connsiteX4" fmla="*/ 12488670 w 12543534"/>
              <a:gd name="connsiteY4" fmla="*/ 46114 h 3063634"/>
              <a:gd name="connsiteX5" fmla="*/ 12543534 w 12543534"/>
              <a:gd name="connsiteY5" fmla="*/ 3063634 h 3063634"/>
              <a:gd name="connsiteX6" fmla="*/ 25398 w 12543534"/>
              <a:gd name="connsiteY6" fmla="*/ 3017914 h 3063634"/>
              <a:gd name="connsiteX7" fmla="*/ 61974 w 12543534"/>
              <a:gd name="connsiteY7" fmla="*/ 302146 h 3063634"/>
              <a:gd name="connsiteX0" fmla="*/ 36576 w 12518136"/>
              <a:gd name="connsiteY0" fmla="*/ 302146 h 3063634"/>
              <a:gd name="connsiteX1" fmla="*/ 1993392 w 12518136"/>
              <a:gd name="connsiteY1" fmla="*/ 394 h 3063634"/>
              <a:gd name="connsiteX2" fmla="*/ 5257800 w 12518136"/>
              <a:gd name="connsiteY2" fmla="*/ 256427 h 3063634"/>
              <a:gd name="connsiteX3" fmla="*/ 8595360 w 12518136"/>
              <a:gd name="connsiteY3" fmla="*/ 530746 h 3063634"/>
              <a:gd name="connsiteX4" fmla="*/ 12463272 w 12518136"/>
              <a:gd name="connsiteY4" fmla="*/ 46114 h 3063634"/>
              <a:gd name="connsiteX5" fmla="*/ 12518136 w 12518136"/>
              <a:gd name="connsiteY5" fmla="*/ 3063634 h 3063634"/>
              <a:gd name="connsiteX6" fmla="*/ 0 w 12518136"/>
              <a:gd name="connsiteY6" fmla="*/ 3017914 h 3063634"/>
              <a:gd name="connsiteX7" fmla="*/ 36576 w 12518136"/>
              <a:gd name="connsiteY7" fmla="*/ 302146 h 3063634"/>
              <a:gd name="connsiteX0" fmla="*/ 91440 w 12518136"/>
              <a:gd name="connsiteY0" fmla="*/ 311448 h 3063792"/>
              <a:gd name="connsiteX1" fmla="*/ 1993392 w 12518136"/>
              <a:gd name="connsiteY1" fmla="*/ 552 h 3063792"/>
              <a:gd name="connsiteX2" fmla="*/ 5257800 w 12518136"/>
              <a:gd name="connsiteY2" fmla="*/ 256585 h 3063792"/>
              <a:gd name="connsiteX3" fmla="*/ 8595360 w 12518136"/>
              <a:gd name="connsiteY3" fmla="*/ 530904 h 3063792"/>
              <a:gd name="connsiteX4" fmla="*/ 12463272 w 12518136"/>
              <a:gd name="connsiteY4" fmla="*/ 46272 h 3063792"/>
              <a:gd name="connsiteX5" fmla="*/ 12518136 w 12518136"/>
              <a:gd name="connsiteY5" fmla="*/ 3063792 h 3063792"/>
              <a:gd name="connsiteX6" fmla="*/ 0 w 12518136"/>
              <a:gd name="connsiteY6" fmla="*/ 3018072 h 3063792"/>
              <a:gd name="connsiteX7" fmla="*/ 91440 w 12518136"/>
              <a:gd name="connsiteY7" fmla="*/ 311448 h 3063792"/>
              <a:gd name="connsiteX0" fmla="*/ 82296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82296 w 12508992"/>
              <a:gd name="connsiteY7" fmla="*/ 311448 h 3063792"/>
              <a:gd name="connsiteX0" fmla="*/ 82296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82296 w 12508992"/>
              <a:gd name="connsiteY7" fmla="*/ 311448 h 3063792"/>
              <a:gd name="connsiteX0" fmla="*/ 91440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91440 w 12508992"/>
              <a:gd name="connsiteY7" fmla="*/ 311448 h 3063792"/>
              <a:gd name="connsiteX0" fmla="*/ 91440 w 12472416"/>
              <a:gd name="connsiteY0" fmla="*/ 311448 h 3072936"/>
              <a:gd name="connsiteX1" fmla="*/ 1984248 w 12472416"/>
              <a:gd name="connsiteY1" fmla="*/ 552 h 3072936"/>
              <a:gd name="connsiteX2" fmla="*/ 5248656 w 12472416"/>
              <a:gd name="connsiteY2" fmla="*/ 256585 h 3072936"/>
              <a:gd name="connsiteX3" fmla="*/ 8586216 w 12472416"/>
              <a:gd name="connsiteY3" fmla="*/ 530904 h 3072936"/>
              <a:gd name="connsiteX4" fmla="*/ 12454128 w 12472416"/>
              <a:gd name="connsiteY4" fmla="*/ 46272 h 3072936"/>
              <a:gd name="connsiteX5" fmla="*/ 12472416 w 12472416"/>
              <a:gd name="connsiteY5" fmla="*/ 3072936 h 3072936"/>
              <a:gd name="connsiteX6" fmla="*/ 0 w 12472416"/>
              <a:gd name="connsiteY6" fmla="*/ 3008928 h 3072936"/>
              <a:gd name="connsiteX7" fmla="*/ 91440 w 12472416"/>
              <a:gd name="connsiteY7" fmla="*/ 311448 h 3072936"/>
              <a:gd name="connsiteX0" fmla="*/ 91440 w 12454128"/>
              <a:gd name="connsiteY0" fmla="*/ 311448 h 3036360"/>
              <a:gd name="connsiteX1" fmla="*/ 1984248 w 12454128"/>
              <a:gd name="connsiteY1" fmla="*/ 552 h 3036360"/>
              <a:gd name="connsiteX2" fmla="*/ 5248656 w 12454128"/>
              <a:gd name="connsiteY2" fmla="*/ 256585 h 3036360"/>
              <a:gd name="connsiteX3" fmla="*/ 8586216 w 12454128"/>
              <a:gd name="connsiteY3" fmla="*/ 530904 h 3036360"/>
              <a:gd name="connsiteX4" fmla="*/ 12454128 w 12454128"/>
              <a:gd name="connsiteY4" fmla="*/ 46272 h 3036360"/>
              <a:gd name="connsiteX5" fmla="*/ 12316968 w 12454128"/>
              <a:gd name="connsiteY5" fmla="*/ 3036360 h 3036360"/>
              <a:gd name="connsiteX6" fmla="*/ 0 w 12454128"/>
              <a:gd name="connsiteY6" fmla="*/ 3008928 h 3036360"/>
              <a:gd name="connsiteX7" fmla="*/ 91440 w 12454128"/>
              <a:gd name="connsiteY7" fmla="*/ 311448 h 3036360"/>
              <a:gd name="connsiteX0" fmla="*/ 91440 w 12316968"/>
              <a:gd name="connsiteY0" fmla="*/ 311448 h 3036360"/>
              <a:gd name="connsiteX1" fmla="*/ 1984248 w 12316968"/>
              <a:gd name="connsiteY1" fmla="*/ 552 h 3036360"/>
              <a:gd name="connsiteX2" fmla="*/ 5248656 w 12316968"/>
              <a:gd name="connsiteY2" fmla="*/ 256585 h 3036360"/>
              <a:gd name="connsiteX3" fmla="*/ 8586216 w 12316968"/>
              <a:gd name="connsiteY3" fmla="*/ 530904 h 3036360"/>
              <a:gd name="connsiteX4" fmla="*/ 12280392 w 12316968"/>
              <a:gd name="connsiteY4" fmla="*/ 64560 h 3036360"/>
              <a:gd name="connsiteX5" fmla="*/ 12316968 w 12316968"/>
              <a:gd name="connsiteY5" fmla="*/ 3036360 h 3036360"/>
              <a:gd name="connsiteX6" fmla="*/ 0 w 12316968"/>
              <a:gd name="connsiteY6" fmla="*/ 3008928 h 3036360"/>
              <a:gd name="connsiteX7" fmla="*/ 91440 w 12316968"/>
              <a:gd name="connsiteY7" fmla="*/ 311448 h 3036360"/>
              <a:gd name="connsiteX0" fmla="*/ 91440 w 12280392"/>
              <a:gd name="connsiteY0" fmla="*/ 311448 h 3045504"/>
              <a:gd name="connsiteX1" fmla="*/ 1984248 w 12280392"/>
              <a:gd name="connsiteY1" fmla="*/ 552 h 3045504"/>
              <a:gd name="connsiteX2" fmla="*/ 5248656 w 12280392"/>
              <a:gd name="connsiteY2" fmla="*/ 256585 h 3045504"/>
              <a:gd name="connsiteX3" fmla="*/ 8586216 w 12280392"/>
              <a:gd name="connsiteY3" fmla="*/ 530904 h 3045504"/>
              <a:gd name="connsiteX4" fmla="*/ 12280392 w 12280392"/>
              <a:gd name="connsiteY4" fmla="*/ 64560 h 3045504"/>
              <a:gd name="connsiteX5" fmla="*/ 12198096 w 12280392"/>
              <a:gd name="connsiteY5" fmla="*/ 3045504 h 3045504"/>
              <a:gd name="connsiteX6" fmla="*/ 0 w 12280392"/>
              <a:gd name="connsiteY6" fmla="*/ 3008928 h 3045504"/>
              <a:gd name="connsiteX7" fmla="*/ 91440 w 12280392"/>
              <a:gd name="connsiteY7" fmla="*/ 311448 h 3045504"/>
              <a:gd name="connsiteX0" fmla="*/ 91440 w 12280392"/>
              <a:gd name="connsiteY0" fmla="*/ 311448 h 3054648"/>
              <a:gd name="connsiteX1" fmla="*/ 1984248 w 12280392"/>
              <a:gd name="connsiteY1" fmla="*/ 552 h 3054648"/>
              <a:gd name="connsiteX2" fmla="*/ 5248656 w 12280392"/>
              <a:gd name="connsiteY2" fmla="*/ 256585 h 3054648"/>
              <a:gd name="connsiteX3" fmla="*/ 8586216 w 12280392"/>
              <a:gd name="connsiteY3" fmla="*/ 530904 h 3054648"/>
              <a:gd name="connsiteX4" fmla="*/ 12280392 w 12280392"/>
              <a:gd name="connsiteY4" fmla="*/ 64560 h 3054648"/>
              <a:gd name="connsiteX5" fmla="*/ 12079224 w 12280392"/>
              <a:gd name="connsiteY5" fmla="*/ 3054648 h 3054648"/>
              <a:gd name="connsiteX6" fmla="*/ 0 w 12280392"/>
              <a:gd name="connsiteY6" fmla="*/ 3008928 h 3054648"/>
              <a:gd name="connsiteX7" fmla="*/ 91440 w 12280392"/>
              <a:gd name="connsiteY7" fmla="*/ 311448 h 3054648"/>
              <a:gd name="connsiteX0" fmla="*/ 91440 w 12280392"/>
              <a:gd name="connsiteY0" fmla="*/ 311448 h 3008928"/>
              <a:gd name="connsiteX1" fmla="*/ 1984248 w 12280392"/>
              <a:gd name="connsiteY1" fmla="*/ 552 h 3008928"/>
              <a:gd name="connsiteX2" fmla="*/ 5248656 w 12280392"/>
              <a:gd name="connsiteY2" fmla="*/ 256585 h 3008928"/>
              <a:gd name="connsiteX3" fmla="*/ 8586216 w 12280392"/>
              <a:gd name="connsiteY3" fmla="*/ 530904 h 3008928"/>
              <a:gd name="connsiteX4" fmla="*/ 12280392 w 12280392"/>
              <a:gd name="connsiteY4" fmla="*/ 64560 h 3008928"/>
              <a:gd name="connsiteX5" fmla="*/ 12271248 w 12280392"/>
              <a:gd name="connsiteY5" fmla="*/ 2377992 h 3008928"/>
              <a:gd name="connsiteX6" fmla="*/ 0 w 12280392"/>
              <a:gd name="connsiteY6" fmla="*/ 3008928 h 3008928"/>
              <a:gd name="connsiteX7" fmla="*/ 91440 w 12280392"/>
              <a:gd name="connsiteY7" fmla="*/ 311448 h 3008928"/>
              <a:gd name="connsiteX0" fmla="*/ 21863 w 12210815"/>
              <a:gd name="connsiteY0" fmla="*/ 311448 h 2460288"/>
              <a:gd name="connsiteX1" fmla="*/ 1914671 w 12210815"/>
              <a:gd name="connsiteY1" fmla="*/ 552 h 2460288"/>
              <a:gd name="connsiteX2" fmla="*/ 5179079 w 12210815"/>
              <a:gd name="connsiteY2" fmla="*/ 256585 h 2460288"/>
              <a:gd name="connsiteX3" fmla="*/ 8516639 w 12210815"/>
              <a:gd name="connsiteY3" fmla="*/ 530904 h 2460288"/>
              <a:gd name="connsiteX4" fmla="*/ 12210815 w 12210815"/>
              <a:gd name="connsiteY4" fmla="*/ 64560 h 2460288"/>
              <a:gd name="connsiteX5" fmla="*/ 12201671 w 12210815"/>
              <a:gd name="connsiteY5" fmla="*/ 2377992 h 2460288"/>
              <a:gd name="connsiteX6" fmla="*/ 21863 w 12210815"/>
              <a:gd name="connsiteY6" fmla="*/ 2460288 h 2460288"/>
              <a:gd name="connsiteX7" fmla="*/ 21863 w 12210815"/>
              <a:gd name="connsiteY7" fmla="*/ 311448 h 2460288"/>
              <a:gd name="connsiteX0" fmla="*/ 23434 w 12212386"/>
              <a:gd name="connsiteY0" fmla="*/ 311448 h 2377992"/>
              <a:gd name="connsiteX1" fmla="*/ 1916242 w 12212386"/>
              <a:gd name="connsiteY1" fmla="*/ 552 h 2377992"/>
              <a:gd name="connsiteX2" fmla="*/ 5180650 w 12212386"/>
              <a:gd name="connsiteY2" fmla="*/ 256585 h 2377992"/>
              <a:gd name="connsiteX3" fmla="*/ 8518210 w 12212386"/>
              <a:gd name="connsiteY3" fmla="*/ 530904 h 2377992"/>
              <a:gd name="connsiteX4" fmla="*/ 12212386 w 12212386"/>
              <a:gd name="connsiteY4" fmla="*/ 64560 h 2377992"/>
              <a:gd name="connsiteX5" fmla="*/ 12203242 w 12212386"/>
              <a:gd name="connsiteY5" fmla="*/ 2377992 h 2377992"/>
              <a:gd name="connsiteX6" fmla="*/ 14290 w 12212386"/>
              <a:gd name="connsiteY6" fmla="*/ 2057952 h 2377992"/>
              <a:gd name="connsiteX7" fmla="*/ 23434 w 12212386"/>
              <a:gd name="connsiteY7" fmla="*/ 311448 h 2377992"/>
              <a:gd name="connsiteX0" fmla="*/ 23434 w 12212386"/>
              <a:gd name="connsiteY0" fmla="*/ 311448 h 2377992"/>
              <a:gd name="connsiteX1" fmla="*/ 1916242 w 12212386"/>
              <a:gd name="connsiteY1" fmla="*/ 552 h 2377992"/>
              <a:gd name="connsiteX2" fmla="*/ 5180650 w 12212386"/>
              <a:gd name="connsiteY2" fmla="*/ 256585 h 2377992"/>
              <a:gd name="connsiteX3" fmla="*/ 8518210 w 12212386"/>
              <a:gd name="connsiteY3" fmla="*/ 530904 h 2377992"/>
              <a:gd name="connsiteX4" fmla="*/ 12212386 w 12212386"/>
              <a:gd name="connsiteY4" fmla="*/ 64560 h 2377992"/>
              <a:gd name="connsiteX5" fmla="*/ 12203242 w 12212386"/>
              <a:gd name="connsiteY5" fmla="*/ 2377992 h 2377992"/>
              <a:gd name="connsiteX6" fmla="*/ 14290 w 12212386"/>
              <a:gd name="connsiteY6" fmla="*/ 2368848 h 2377992"/>
              <a:gd name="connsiteX7" fmla="*/ 23434 w 12212386"/>
              <a:gd name="connsiteY7" fmla="*/ 311448 h 2377992"/>
              <a:gd name="connsiteX0" fmla="*/ 9144 w 12198096"/>
              <a:gd name="connsiteY0" fmla="*/ 311448 h 2377992"/>
              <a:gd name="connsiteX1" fmla="*/ 1901952 w 12198096"/>
              <a:gd name="connsiteY1" fmla="*/ 552 h 2377992"/>
              <a:gd name="connsiteX2" fmla="*/ 5166360 w 12198096"/>
              <a:gd name="connsiteY2" fmla="*/ 256585 h 2377992"/>
              <a:gd name="connsiteX3" fmla="*/ 8503920 w 12198096"/>
              <a:gd name="connsiteY3" fmla="*/ 530904 h 2377992"/>
              <a:gd name="connsiteX4" fmla="*/ 12198096 w 12198096"/>
              <a:gd name="connsiteY4" fmla="*/ 64560 h 2377992"/>
              <a:gd name="connsiteX5" fmla="*/ 12188952 w 12198096"/>
              <a:gd name="connsiteY5" fmla="*/ 2377992 h 2377992"/>
              <a:gd name="connsiteX6" fmla="*/ 0 w 12198096"/>
              <a:gd name="connsiteY6" fmla="*/ 2368848 h 2377992"/>
              <a:gd name="connsiteX7" fmla="*/ 9144 w 12198096"/>
              <a:gd name="connsiteY7" fmla="*/ 311448 h 2377992"/>
              <a:gd name="connsiteX0" fmla="*/ 9144 w 12198096"/>
              <a:gd name="connsiteY0" fmla="*/ 311448 h 2377992"/>
              <a:gd name="connsiteX1" fmla="*/ 1901952 w 12198096"/>
              <a:gd name="connsiteY1" fmla="*/ 552 h 2377992"/>
              <a:gd name="connsiteX2" fmla="*/ 5166360 w 12198096"/>
              <a:gd name="connsiteY2" fmla="*/ 256585 h 2377992"/>
              <a:gd name="connsiteX3" fmla="*/ 8503920 w 12198096"/>
              <a:gd name="connsiteY3" fmla="*/ 530904 h 2377992"/>
              <a:gd name="connsiteX4" fmla="*/ 12198096 w 12198096"/>
              <a:gd name="connsiteY4" fmla="*/ 64560 h 2377992"/>
              <a:gd name="connsiteX5" fmla="*/ 12188952 w 12198096"/>
              <a:gd name="connsiteY5" fmla="*/ 2377992 h 2377992"/>
              <a:gd name="connsiteX6" fmla="*/ 0 w 12198096"/>
              <a:gd name="connsiteY6" fmla="*/ 2368848 h 2377992"/>
              <a:gd name="connsiteX7" fmla="*/ 9144 w 12198096"/>
              <a:gd name="connsiteY7" fmla="*/ 311448 h 2377992"/>
              <a:gd name="connsiteX0" fmla="*/ 31446 w 12198096"/>
              <a:gd name="connsiteY0" fmla="*/ 317131 h 2378100"/>
              <a:gd name="connsiteX1" fmla="*/ 1901952 w 12198096"/>
              <a:gd name="connsiteY1" fmla="*/ 660 h 2378100"/>
              <a:gd name="connsiteX2" fmla="*/ 5166360 w 12198096"/>
              <a:gd name="connsiteY2" fmla="*/ 256693 h 2378100"/>
              <a:gd name="connsiteX3" fmla="*/ 8503920 w 12198096"/>
              <a:gd name="connsiteY3" fmla="*/ 531012 h 2378100"/>
              <a:gd name="connsiteX4" fmla="*/ 12198096 w 12198096"/>
              <a:gd name="connsiteY4" fmla="*/ 64668 h 2378100"/>
              <a:gd name="connsiteX5" fmla="*/ 12188952 w 12198096"/>
              <a:gd name="connsiteY5" fmla="*/ 2378100 h 2378100"/>
              <a:gd name="connsiteX6" fmla="*/ 0 w 12198096"/>
              <a:gd name="connsiteY6" fmla="*/ 2368956 h 2378100"/>
              <a:gd name="connsiteX7" fmla="*/ 31446 w 12198096"/>
              <a:gd name="connsiteY7" fmla="*/ 317131 h 2378100"/>
              <a:gd name="connsiteX0" fmla="*/ 14720 w 12198096"/>
              <a:gd name="connsiteY0" fmla="*/ 322822 h 2378215"/>
              <a:gd name="connsiteX1" fmla="*/ 1901952 w 12198096"/>
              <a:gd name="connsiteY1" fmla="*/ 775 h 2378215"/>
              <a:gd name="connsiteX2" fmla="*/ 5166360 w 12198096"/>
              <a:gd name="connsiteY2" fmla="*/ 256808 h 2378215"/>
              <a:gd name="connsiteX3" fmla="*/ 8503920 w 12198096"/>
              <a:gd name="connsiteY3" fmla="*/ 531127 h 2378215"/>
              <a:gd name="connsiteX4" fmla="*/ 12198096 w 12198096"/>
              <a:gd name="connsiteY4" fmla="*/ 64783 h 2378215"/>
              <a:gd name="connsiteX5" fmla="*/ 12188952 w 12198096"/>
              <a:gd name="connsiteY5" fmla="*/ 2378215 h 2378215"/>
              <a:gd name="connsiteX6" fmla="*/ 0 w 12198096"/>
              <a:gd name="connsiteY6" fmla="*/ 2369071 h 2378215"/>
              <a:gd name="connsiteX7" fmla="*/ 14720 w 12198096"/>
              <a:gd name="connsiteY7" fmla="*/ 322822 h 2378215"/>
              <a:gd name="connsiteX0" fmla="*/ 4365 w 12221195"/>
              <a:gd name="connsiteY0" fmla="*/ 151486 h 2429904"/>
              <a:gd name="connsiteX1" fmla="*/ 1925051 w 12221195"/>
              <a:gd name="connsiteY1" fmla="*/ 52464 h 2429904"/>
              <a:gd name="connsiteX2" fmla="*/ 5189459 w 12221195"/>
              <a:gd name="connsiteY2" fmla="*/ 308497 h 2429904"/>
              <a:gd name="connsiteX3" fmla="*/ 8527019 w 12221195"/>
              <a:gd name="connsiteY3" fmla="*/ 582816 h 2429904"/>
              <a:gd name="connsiteX4" fmla="*/ 12221195 w 12221195"/>
              <a:gd name="connsiteY4" fmla="*/ 116472 h 2429904"/>
              <a:gd name="connsiteX5" fmla="*/ 12212051 w 12221195"/>
              <a:gd name="connsiteY5" fmla="*/ 2429904 h 2429904"/>
              <a:gd name="connsiteX6" fmla="*/ 23099 w 12221195"/>
              <a:gd name="connsiteY6" fmla="*/ 2420760 h 2429904"/>
              <a:gd name="connsiteX7" fmla="*/ 4365 w 12221195"/>
              <a:gd name="connsiteY7" fmla="*/ 151486 h 2429904"/>
              <a:gd name="connsiteX0" fmla="*/ 4365 w 12221195"/>
              <a:gd name="connsiteY0" fmla="*/ 118904 h 2397322"/>
              <a:gd name="connsiteX1" fmla="*/ 1925051 w 12221195"/>
              <a:gd name="connsiteY1" fmla="*/ 19882 h 2397322"/>
              <a:gd name="connsiteX2" fmla="*/ 5189459 w 12221195"/>
              <a:gd name="connsiteY2" fmla="*/ 275915 h 2397322"/>
              <a:gd name="connsiteX3" fmla="*/ 8527019 w 12221195"/>
              <a:gd name="connsiteY3" fmla="*/ 550234 h 2397322"/>
              <a:gd name="connsiteX4" fmla="*/ 12221195 w 12221195"/>
              <a:gd name="connsiteY4" fmla="*/ 83890 h 2397322"/>
              <a:gd name="connsiteX5" fmla="*/ 12212051 w 12221195"/>
              <a:gd name="connsiteY5" fmla="*/ 2397322 h 2397322"/>
              <a:gd name="connsiteX6" fmla="*/ 23099 w 12221195"/>
              <a:gd name="connsiteY6" fmla="*/ 2388178 h 2397322"/>
              <a:gd name="connsiteX7" fmla="*/ 4365 w 12221195"/>
              <a:gd name="connsiteY7" fmla="*/ 118904 h 2397322"/>
              <a:gd name="connsiteX0" fmla="*/ 4365 w 12221195"/>
              <a:gd name="connsiteY0" fmla="*/ 148695 h 2427113"/>
              <a:gd name="connsiteX1" fmla="*/ 2482612 w 12221195"/>
              <a:gd name="connsiteY1" fmla="*/ 10644 h 2427113"/>
              <a:gd name="connsiteX2" fmla="*/ 5189459 w 12221195"/>
              <a:gd name="connsiteY2" fmla="*/ 305706 h 2427113"/>
              <a:gd name="connsiteX3" fmla="*/ 8527019 w 12221195"/>
              <a:gd name="connsiteY3" fmla="*/ 580025 h 2427113"/>
              <a:gd name="connsiteX4" fmla="*/ 12221195 w 12221195"/>
              <a:gd name="connsiteY4" fmla="*/ 113681 h 2427113"/>
              <a:gd name="connsiteX5" fmla="*/ 12212051 w 12221195"/>
              <a:gd name="connsiteY5" fmla="*/ 2427113 h 2427113"/>
              <a:gd name="connsiteX6" fmla="*/ 23099 w 12221195"/>
              <a:gd name="connsiteY6" fmla="*/ 2417969 h 2427113"/>
              <a:gd name="connsiteX7" fmla="*/ 4365 w 12221195"/>
              <a:gd name="connsiteY7" fmla="*/ 148695 h 2427113"/>
              <a:gd name="connsiteX0" fmla="*/ 4365 w 12221195"/>
              <a:gd name="connsiteY0" fmla="*/ 143667 h 2422085"/>
              <a:gd name="connsiteX1" fmla="*/ 2482612 w 12221195"/>
              <a:gd name="connsiteY1" fmla="*/ 5616 h 2422085"/>
              <a:gd name="connsiteX2" fmla="*/ 5239640 w 12221195"/>
              <a:gd name="connsiteY2" fmla="*/ 228195 h 2422085"/>
              <a:gd name="connsiteX3" fmla="*/ 8527019 w 12221195"/>
              <a:gd name="connsiteY3" fmla="*/ 574997 h 2422085"/>
              <a:gd name="connsiteX4" fmla="*/ 12221195 w 12221195"/>
              <a:gd name="connsiteY4" fmla="*/ 108653 h 2422085"/>
              <a:gd name="connsiteX5" fmla="*/ 12212051 w 12221195"/>
              <a:gd name="connsiteY5" fmla="*/ 2422085 h 2422085"/>
              <a:gd name="connsiteX6" fmla="*/ 23099 w 12221195"/>
              <a:gd name="connsiteY6" fmla="*/ 2412941 h 2422085"/>
              <a:gd name="connsiteX7" fmla="*/ 4365 w 12221195"/>
              <a:gd name="connsiteY7" fmla="*/ 143667 h 2422085"/>
              <a:gd name="connsiteX0" fmla="*/ 4365 w 12221195"/>
              <a:gd name="connsiteY0" fmla="*/ 168460 h 2446878"/>
              <a:gd name="connsiteX1" fmla="*/ 2482612 w 12221195"/>
              <a:gd name="connsiteY1" fmla="*/ 30409 h 2446878"/>
              <a:gd name="connsiteX2" fmla="*/ 8527019 w 12221195"/>
              <a:gd name="connsiteY2" fmla="*/ 599790 h 2446878"/>
              <a:gd name="connsiteX3" fmla="*/ 12221195 w 12221195"/>
              <a:gd name="connsiteY3" fmla="*/ 133446 h 2446878"/>
              <a:gd name="connsiteX4" fmla="*/ 12212051 w 12221195"/>
              <a:gd name="connsiteY4" fmla="*/ 2446878 h 2446878"/>
              <a:gd name="connsiteX5" fmla="*/ 23099 w 12221195"/>
              <a:gd name="connsiteY5" fmla="*/ 2437734 h 2446878"/>
              <a:gd name="connsiteX6" fmla="*/ 4365 w 12221195"/>
              <a:gd name="connsiteY6" fmla="*/ 168460 h 2446878"/>
              <a:gd name="connsiteX0" fmla="*/ 4365 w 12221195"/>
              <a:gd name="connsiteY0" fmla="*/ 156733 h 2435151"/>
              <a:gd name="connsiteX1" fmla="*/ 2482612 w 12221195"/>
              <a:gd name="connsiteY1" fmla="*/ 18682 h 2435151"/>
              <a:gd name="connsiteX2" fmla="*/ 8448961 w 12221195"/>
              <a:gd name="connsiteY2" fmla="*/ 426370 h 2435151"/>
              <a:gd name="connsiteX3" fmla="*/ 12221195 w 12221195"/>
              <a:gd name="connsiteY3" fmla="*/ 121719 h 2435151"/>
              <a:gd name="connsiteX4" fmla="*/ 12212051 w 12221195"/>
              <a:gd name="connsiteY4" fmla="*/ 2435151 h 2435151"/>
              <a:gd name="connsiteX5" fmla="*/ 23099 w 12221195"/>
              <a:gd name="connsiteY5" fmla="*/ 2426007 h 2435151"/>
              <a:gd name="connsiteX6" fmla="*/ 4365 w 12221195"/>
              <a:gd name="connsiteY6" fmla="*/ 156733 h 2435151"/>
              <a:gd name="connsiteX0" fmla="*/ 4365 w 12221195"/>
              <a:gd name="connsiteY0" fmla="*/ 147209 h 2425627"/>
              <a:gd name="connsiteX1" fmla="*/ 2482612 w 12221195"/>
              <a:gd name="connsiteY1" fmla="*/ 9158 h 2425627"/>
              <a:gd name="connsiteX2" fmla="*/ 8448961 w 12221195"/>
              <a:gd name="connsiteY2" fmla="*/ 416846 h 2425627"/>
              <a:gd name="connsiteX3" fmla="*/ 12221195 w 12221195"/>
              <a:gd name="connsiteY3" fmla="*/ 112195 h 2425627"/>
              <a:gd name="connsiteX4" fmla="*/ 12212051 w 12221195"/>
              <a:gd name="connsiteY4" fmla="*/ 2425627 h 2425627"/>
              <a:gd name="connsiteX5" fmla="*/ 23099 w 12221195"/>
              <a:gd name="connsiteY5" fmla="*/ 2416483 h 2425627"/>
              <a:gd name="connsiteX6" fmla="*/ 4365 w 12221195"/>
              <a:gd name="connsiteY6" fmla="*/ 147209 h 2425627"/>
              <a:gd name="connsiteX0" fmla="*/ 5928 w 12206031"/>
              <a:gd name="connsiteY0" fmla="*/ 160944 h 2433786"/>
              <a:gd name="connsiteX1" fmla="*/ 2467448 w 12206031"/>
              <a:gd name="connsiteY1" fmla="*/ 17317 h 2433786"/>
              <a:gd name="connsiteX2" fmla="*/ 8433797 w 12206031"/>
              <a:gd name="connsiteY2" fmla="*/ 425005 h 2433786"/>
              <a:gd name="connsiteX3" fmla="*/ 12206031 w 12206031"/>
              <a:gd name="connsiteY3" fmla="*/ 120354 h 2433786"/>
              <a:gd name="connsiteX4" fmla="*/ 12196887 w 12206031"/>
              <a:gd name="connsiteY4" fmla="*/ 2433786 h 2433786"/>
              <a:gd name="connsiteX5" fmla="*/ 7935 w 12206031"/>
              <a:gd name="connsiteY5" fmla="*/ 2424642 h 2433786"/>
              <a:gd name="connsiteX6" fmla="*/ 5928 w 12206031"/>
              <a:gd name="connsiteY6" fmla="*/ 160944 h 2433786"/>
              <a:gd name="connsiteX0" fmla="*/ 0 w 12200103"/>
              <a:gd name="connsiteY0" fmla="*/ 160944 h 2433786"/>
              <a:gd name="connsiteX1" fmla="*/ 2461520 w 12200103"/>
              <a:gd name="connsiteY1" fmla="*/ 17317 h 2433786"/>
              <a:gd name="connsiteX2" fmla="*/ 8427869 w 12200103"/>
              <a:gd name="connsiteY2" fmla="*/ 425005 h 2433786"/>
              <a:gd name="connsiteX3" fmla="*/ 12200103 w 12200103"/>
              <a:gd name="connsiteY3" fmla="*/ 120354 h 2433786"/>
              <a:gd name="connsiteX4" fmla="*/ 12190959 w 12200103"/>
              <a:gd name="connsiteY4" fmla="*/ 2433786 h 2433786"/>
              <a:gd name="connsiteX5" fmla="*/ 2007 w 12200103"/>
              <a:gd name="connsiteY5" fmla="*/ 2424642 h 2433786"/>
              <a:gd name="connsiteX6" fmla="*/ 0 w 12200103"/>
              <a:gd name="connsiteY6" fmla="*/ 160944 h 2433786"/>
              <a:gd name="connsiteX0" fmla="*/ 0 w 12200103"/>
              <a:gd name="connsiteY0" fmla="*/ 156840 h 2429682"/>
              <a:gd name="connsiteX1" fmla="*/ 2461520 w 12200103"/>
              <a:gd name="connsiteY1" fmla="*/ 13213 h 2429682"/>
              <a:gd name="connsiteX2" fmla="*/ 8427869 w 12200103"/>
              <a:gd name="connsiteY2" fmla="*/ 420901 h 2429682"/>
              <a:gd name="connsiteX3" fmla="*/ 12200103 w 12200103"/>
              <a:gd name="connsiteY3" fmla="*/ 116250 h 2429682"/>
              <a:gd name="connsiteX4" fmla="*/ 12190959 w 12200103"/>
              <a:gd name="connsiteY4" fmla="*/ 2429682 h 2429682"/>
              <a:gd name="connsiteX5" fmla="*/ 2007 w 12200103"/>
              <a:gd name="connsiteY5" fmla="*/ 2420538 h 2429682"/>
              <a:gd name="connsiteX6" fmla="*/ 0 w 12200103"/>
              <a:gd name="connsiteY6" fmla="*/ 156840 h 2429682"/>
              <a:gd name="connsiteX0" fmla="*/ 0 w 12200103"/>
              <a:gd name="connsiteY0" fmla="*/ 153376 h 2426218"/>
              <a:gd name="connsiteX1" fmla="*/ 2461520 w 12200103"/>
              <a:gd name="connsiteY1" fmla="*/ 9749 h 2426218"/>
              <a:gd name="connsiteX2" fmla="*/ 8427869 w 12200103"/>
              <a:gd name="connsiteY2" fmla="*/ 417437 h 2426218"/>
              <a:gd name="connsiteX3" fmla="*/ 12200103 w 12200103"/>
              <a:gd name="connsiteY3" fmla="*/ 112786 h 2426218"/>
              <a:gd name="connsiteX4" fmla="*/ 12190959 w 12200103"/>
              <a:gd name="connsiteY4" fmla="*/ 2426218 h 2426218"/>
              <a:gd name="connsiteX5" fmla="*/ 2007 w 12200103"/>
              <a:gd name="connsiteY5" fmla="*/ 2417074 h 2426218"/>
              <a:gd name="connsiteX6" fmla="*/ 0 w 12200103"/>
              <a:gd name="connsiteY6" fmla="*/ 153376 h 2426218"/>
              <a:gd name="connsiteX0" fmla="*/ 0 w 12200103"/>
              <a:gd name="connsiteY0" fmla="*/ 156301 h 2429143"/>
              <a:gd name="connsiteX1" fmla="*/ 2461520 w 12200103"/>
              <a:gd name="connsiteY1" fmla="*/ 12674 h 2429143"/>
              <a:gd name="connsiteX2" fmla="*/ 8427869 w 12200103"/>
              <a:gd name="connsiteY2" fmla="*/ 420362 h 2429143"/>
              <a:gd name="connsiteX3" fmla="*/ 12200103 w 12200103"/>
              <a:gd name="connsiteY3" fmla="*/ 115711 h 2429143"/>
              <a:gd name="connsiteX4" fmla="*/ 12190959 w 12200103"/>
              <a:gd name="connsiteY4" fmla="*/ 2429143 h 2429143"/>
              <a:gd name="connsiteX5" fmla="*/ 2007 w 12200103"/>
              <a:gd name="connsiteY5" fmla="*/ 2419999 h 2429143"/>
              <a:gd name="connsiteX6" fmla="*/ 0 w 12200103"/>
              <a:gd name="connsiteY6" fmla="*/ 156301 h 2429143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87569 w 12190959"/>
              <a:gd name="connsiteY3" fmla="*/ 280350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87569 w 12190959"/>
              <a:gd name="connsiteY3" fmla="*/ 275280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75034 w 12190959"/>
              <a:gd name="connsiteY3" fmla="*/ 325982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75034"/>
              <a:gd name="connsiteY0" fmla="*/ 138410 h 2402108"/>
              <a:gd name="connsiteX1" fmla="*/ 2925291 w 12175034"/>
              <a:gd name="connsiteY1" fmla="*/ 15064 h 2402108"/>
              <a:gd name="connsiteX2" fmla="*/ 8427869 w 12175034"/>
              <a:gd name="connsiteY2" fmla="*/ 402471 h 2402108"/>
              <a:gd name="connsiteX3" fmla="*/ 12175034 w 12175034"/>
              <a:gd name="connsiteY3" fmla="*/ 325982 h 2402108"/>
              <a:gd name="connsiteX4" fmla="*/ 12078149 w 12175034"/>
              <a:gd name="connsiteY4" fmla="*/ 2390971 h 2402108"/>
              <a:gd name="connsiteX5" fmla="*/ 2007 w 12175034"/>
              <a:gd name="connsiteY5" fmla="*/ 2402108 h 2402108"/>
              <a:gd name="connsiteX6" fmla="*/ 0 w 12175034"/>
              <a:gd name="connsiteY6" fmla="*/ 138410 h 2402108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75034 w 12203493"/>
              <a:gd name="connsiteY3" fmla="*/ 325982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81301 w 12203493"/>
              <a:gd name="connsiteY3" fmla="*/ 325982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93836 w 12203493"/>
              <a:gd name="connsiteY3" fmla="*/ 346263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13124"/>
              <a:gd name="connsiteY0" fmla="*/ 174497 h 2404482"/>
              <a:gd name="connsiteX1" fmla="*/ 2934922 w 12213124"/>
              <a:gd name="connsiteY1" fmla="*/ 8294 h 2404482"/>
              <a:gd name="connsiteX2" fmla="*/ 8437500 w 12213124"/>
              <a:gd name="connsiteY2" fmla="*/ 395701 h 2404482"/>
              <a:gd name="connsiteX3" fmla="*/ 12203467 w 12213124"/>
              <a:gd name="connsiteY3" fmla="*/ 339493 h 2404482"/>
              <a:gd name="connsiteX4" fmla="*/ 12213124 w 12213124"/>
              <a:gd name="connsiteY4" fmla="*/ 2404482 h 2404482"/>
              <a:gd name="connsiteX5" fmla="*/ 11638 w 12213124"/>
              <a:gd name="connsiteY5" fmla="*/ 2395338 h 2404482"/>
              <a:gd name="connsiteX6" fmla="*/ 0 w 12213124"/>
              <a:gd name="connsiteY6" fmla="*/ 174497 h 2404482"/>
              <a:gd name="connsiteX0" fmla="*/ 0 w 12203493"/>
              <a:gd name="connsiteY0" fmla="*/ 147868 h 2409022"/>
              <a:gd name="connsiteX1" fmla="*/ 2925291 w 12203493"/>
              <a:gd name="connsiteY1" fmla="*/ 12834 h 2409022"/>
              <a:gd name="connsiteX2" fmla="*/ 8427869 w 12203493"/>
              <a:gd name="connsiteY2" fmla="*/ 400241 h 2409022"/>
              <a:gd name="connsiteX3" fmla="*/ 12193836 w 12203493"/>
              <a:gd name="connsiteY3" fmla="*/ 344033 h 2409022"/>
              <a:gd name="connsiteX4" fmla="*/ 12203493 w 12203493"/>
              <a:gd name="connsiteY4" fmla="*/ 2409022 h 2409022"/>
              <a:gd name="connsiteX5" fmla="*/ 2007 w 12203493"/>
              <a:gd name="connsiteY5" fmla="*/ 2399878 h 2409022"/>
              <a:gd name="connsiteX6" fmla="*/ 0 w 12203493"/>
              <a:gd name="connsiteY6" fmla="*/ 147868 h 2409022"/>
              <a:gd name="connsiteX0" fmla="*/ 0 w 12203493"/>
              <a:gd name="connsiteY0" fmla="*/ 146753 h 2407907"/>
              <a:gd name="connsiteX1" fmla="*/ 2925291 w 12203493"/>
              <a:gd name="connsiteY1" fmla="*/ 11719 h 2407907"/>
              <a:gd name="connsiteX2" fmla="*/ 8427869 w 12203493"/>
              <a:gd name="connsiteY2" fmla="*/ 399126 h 2407907"/>
              <a:gd name="connsiteX3" fmla="*/ 12193836 w 12203493"/>
              <a:gd name="connsiteY3" fmla="*/ 342918 h 2407907"/>
              <a:gd name="connsiteX4" fmla="*/ 12203493 w 12203493"/>
              <a:gd name="connsiteY4" fmla="*/ 2407907 h 2407907"/>
              <a:gd name="connsiteX5" fmla="*/ 2007 w 12203493"/>
              <a:gd name="connsiteY5" fmla="*/ 2398763 h 2407907"/>
              <a:gd name="connsiteX6" fmla="*/ 0 w 12203493"/>
              <a:gd name="connsiteY6" fmla="*/ 146753 h 2407907"/>
              <a:gd name="connsiteX0" fmla="*/ 0 w 12210993"/>
              <a:gd name="connsiteY0" fmla="*/ 146753 h 2398763"/>
              <a:gd name="connsiteX1" fmla="*/ 2925291 w 12210993"/>
              <a:gd name="connsiteY1" fmla="*/ 11719 h 2398763"/>
              <a:gd name="connsiteX2" fmla="*/ 8427869 w 12210993"/>
              <a:gd name="connsiteY2" fmla="*/ 399126 h 2398763"/>
              <a:gd name="connsiteX3" fmla="*/ 12193836 w 12210993"/>
              <a:gd name="connsiteY3" fmla="*/ 342918 h 2398763"/>
              <a:gd name="connsiteX4" fmla="*/ 12210993 w 12210993"/>
              <a:gd name="connsiteY4" fmla="*/ 1934627 h 2398763"/>
              <a:gd name="connsiteX5" fmla="*/ 2007 w 12210993"/>
              <a:gd name="connsiteY5" fmla="*/ 2398763 h 2398763"/>
              <a:gd name="connsiteX6" fmla="*/ 0 w 12210993"/>
              <a:gd name="connsiteY6" fmla="*/ 146753 h 2398763"/>
              <a:gd name="connsiteX0" fmla="*/ 27993 w 12238986"/>
              <a:gd name="connsiteY0" fmla="*/ 146753 h 1934627"/>
              <a:gd name="connsiteX1" fmla="*/ 2953284 w 12238986"/>
              <a:gd name="connsiteY1" fmla="*/ 11719 h 1934627"/>
              <a:gd name="connsiteX2" fmla="*/ 8455862 w 12238986"/>
              <a:gd name="connsiteY2" fmla="*/ 399126 h 1934627"/>
              <a:gd name="connsiteX3" fmla="*/ 12221829 w 12238986"/>
              <a:gd name="connsiteY3" fmla="*/ 342918 h 1934627"/>
              <a:gd name="connsiteX4" fmla="*/ 12238986 w 12238986"/>
              <a:gd name="connsiteY4" fmla="*/ 1934627 h 1934627"/>
              <a:gd name="connsiteX5" fmla="*/ 0 w 12238986"/>
              <a:gd name="connsiteY5" fmla="*/ 1791994 h 1934627"/>
              <a:gd name="connsiteX6" fmla="*/ 27993 w 12238986"/>
              <a:gd name="connsiteY6" fmla="*/ 146753 h 1934627"/>
              <a:gd name="connsiteX0" fmla="*/ 5493 w 12216486"/>
              <a:gd name="connsiteY0" fmla="*/ 146753 h 1934627"/>
              <a:gd name="connsiteX1" fmla="*/ 2930784 w 12216486"/>
              <a:gd name="connsiteY1" fmla="*/ 11719 h 1934627"/>
              <a:gd name="connsiteX2" fmla="*/ 8433362 w 12216486"/>
              <a:gd name="connsiteY2" fmla="*/ 399126 h 1934627"/>
              <a:gd name="connsiteX3" fmla="*/ 12199329 w 12216486"/>
              <a:gd name="connsiteY3" fmla="*/ 342918 h 1934627"/>
              <a:gd name="connsiteX4" fmla="*/ 12216486 w 12216486"/>
              <a:gd name="connsiteY4" fmla="*/ 1934627 h 1934627"/>
              <a:gd name="connsiteX5" fmla="*/ 0 w 12216486"/>
              <a:gd name="connsiteY5" fmla="*/ 1791994 h 1934627"/>
              <a:gd name="connsiteX6" fmla="*/ 5493 w 12216486"/>
              <a:gd name="connsiteY6" fmla="*/ 146753 h 1934627"/>
              <a:gd name="connsiteX0" fmla="*/ 14386 w 12225379"/>
              <a:gd name="connsiteY0" fmla="*/ 146753 h 1934627"/>
              <a:gd name="connsiteX1" fmla="*/ 2939677 w 12225379"/>
              <a:gd name="connsiteY1" fmla="*/ 11719 h 1934627"/>
              <a:gd name="connsiteX2" fmla="*/ 8442255 w 12225379"/>
              <a:gd name="connsiteY2" fmla="*/ 399126 h 1934627"/>
              <a:gd name="connsiteX3" fmla="*/ 12208222 w 12225379"/>
              <a:gd name="connsiteY3" fmla="*/ 342918 h 1934627"/>
              <a:gd name="connsiteX4" fmla="*/ 12225379 w 12225379"/>
              <a:gd name="connsiteY4" fmla="*/ 1934627 h 1934627"/>
              <a:gd name="connsiteX5" fmla="*/ 8893 w 12225379"/>
              <a:gd name="connsiteY5" fmla="*/ 1791994 h 1934627"/>
              <a:gd name="connsiteX6" fmla="*/ 14386 w 12225379"/>
              <a:gd name="connsiteY6" fmla="*/ 146753 h 1934627"/>
              <a:gd name="connsiteX0" fmla="*/ 5493 w 12216486"/>
              <a:gd name="connsiteY0" fmla="*/ 146753 h 1934627"/>
              <a:gd name="connsiteX1" fmla="*/ 2930784 w 12216486"/>
              <a:gd name="connsiteY1" fmla="*/ 11719 h 1934627"/>
              <a:gd name="connsiteX2" fmla="*/ 8433362 w 12216486"/>
              <a:gd name="connsiteY2" fmla="*/ 399126 h 1934627"/>
              <a:gd name="connsiteX3" fmla="*/ 12199329 w 12216486"/>
              <a:gd name="connsiteY3" fmla="*/ 342918 h 1934627"/>
              <a:gd name="connsiteX4" fmla="*/ 12216486 w 12216486"/>
              <a:gd name="connsiteY4" fmla="*/ 1934627 h 1934627"/>
              <a:gd name="connsiteX5" fmla="*/ 0 w 12216486"/>
              <a:gd name="connsiteY5" fmla="*/ 1791994 h 1934627"/>
              <a:gd name="connsiteX6" fmla="*/ 5493 w 12216486"/>
              <a:gd name="connsiteY6" fmla="*/ 146753 h 1934627"/>
              <a:gd name="connsiteX0" fmla="*/ 5493 w 12216486"/>
              <a:gd name="connsiteY0" fmla="*/ 146753 h 1898221"/>
              <a:gd name="connsiteX1" fmla="*/ 2930784 w 12216486"/>
              <a:gd name="connsiteY1" fmla="*/ 11719 h 1898221"/>
              <a:gd name="connsiteX2" fmla="*/ 8433362 w 12216486"/>
              <a:gd name="connsiteY2" fmla="*/ 399126 h 1898221"/>
              <a:gd name="connsiteX3" fmla="*/ 12199329 w 12216486"/>
              <a:gd name="connsiteY3" fmla="*/ 342918 h 1898221"/>
              <a:gd name="connsiteX4" fmla="*/ 12216486 w 12216486"/>
              <a:gd name="connsiteY4" fmla="*/ 1898221 h 1898221"/>
              <a:gd name="connsiteX5" fmla="*/ 0 w 12216486"/>
              <a:gd name="connsiteY5" fmla="*/ 1791994 h 1898221"/>
              <a:gd name="connsiteX6" fmla="*/ 5493 w 12216486"/>
              <a:gd name="connsiteY6" fmla="*/ 146753 h 1898221"/>
              <a:gd name="connsiteX0" fmla="*/ 5493 w 12208986"/>
              <a:gd name="connsiteY0" fmla="*/ 146753 h 1867882"/>
              <a:gd name="connsiteX1" fmla="*/ 2930784 w 12208986"/>
              <a:gd name="connsiteY1" fmla="*/ 11719 h 1867882"/>
              <a:gd name="connsiteX2" fmla="*/ 8433362 w 12208986"/>
              <a:gd name="connsiteY2" fmla="*/ 399126 h 1867882"/>
              <a:gd name="connsiteX3" fmla="*/ 12199329 w 12208986"/>
              <a:gd name="connsiteY3" fmla="*/ 342918 h 1867882"/>
              <a:gd name="connsiteX4" fmla="*/ 12208986 w 12208986"/>
              <a:gd name="connsiteY4" fmla="*/ 1867882 h 1867882"/>
              <a:gd name="connsiteX5" fmla="*/ 0 w 12208986"/>
              <a:gd name="connsiteY5" fmla="*/ 1791994 h 1867882"/>
              <a:gd name="connsiteX6" fmla="*/ 5493 w 12208986"/>
              <a:gd name="connsiteY6" fmla="*/ 146753 h 1867882"/>
              <a:gd name="connsiteX0" fmla="*/ 5493 w 12231486"/>
              <a:gd name="connsiteY0" fmla="*/ 146753 h 1837544"/>
              <a:gd name="connsiteX1" fmla="*/ 2930784 w 12231486"/>
              <a:gd name="connsiteY1" fmla="*/ 11719 h 1837544"/>
              <a:gd name="connsiteX2" fmla="*/ 8433362 w 12231486"/>
              <a:gd name="connsiteY2" fmla="*/ 399126 h 1837544"/>
              <a:gd name="connsiteX3" fmla="*/ 12199329 w 12231486"/>
              <a:gd name="connsiteY3" fmla="*/ 342918 h 1837544"/>
              <a:gd name="connsiteX4" fmla="*/ 12231486 w 12231486"/>
              <a:gd name="connsiteY4" fmla="*/ 1837544 h 1837544"/>
              <a:gd name="connsiteX5" fmla="*/ 0 w 12231486"/>
              <a:gd name="connsiteY5" fmla="*/ 1791994 h 1837544"/>
              <a:gd name="connsiteX6" fmla="*/ 5493 w 12231486"/>
              <a:gd name="connsiteY6" fmla="*/ 146753 h 1837544"/>
              <a:gd name="connsiteX0" fmla="*/ 5493 w 12231486"/>
              <a:gd name="connsiteY0" fmla="*/ 146753 h 1825409"/>
              <a:gd name="connsiteX1" fmla="*/ 2930784 w 12231486"/>
              <a:gd name="connsiteY1" fmla="*/ 11719 h 1825409"/>
              <a:gd name="connsiteX2" fmla="*/ 8433362 w 12231486"/>
              <a:gd name="connsiteY2" fmla="*/ 399126 h 1825409"/>
              <a:gd name="connsiteX3" fmla="*/ 12199329 w 12231486"/>
              <a:gd name="connsiteY3" fmla="*/ 342918 h 1825409"/>
              <a:gd name="connsiteX4" fmla="*/ 12231486 w 12231486"/>
              <a:gd name="connsiteY4" fmla="*/ 1825409 h 1825409"/>
              <a:gd name="connsiteX5" fmla="*/ 0 w 12231486"/>
              <a:gd name="connsiteY5" fmla="*/ 1791994 h 1825409"/>
              <a:gd name="connsiteX6" fmla="*/ 5493 w 12231486"/>
              <a:gd name="connsiteY6" fmla="*/ 146753 h 1825409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16557"/>
              <a:gd name="connsiteY0" fmla="*/ 146753 h 1837545"/>
              <a:gd name="connsiteX1" fmla="*/ 2938284 w 12216557"/>
              <a:gd name="connsiteY1" fmla="*/ 11719 h 1837545"/>
              <a:gd name="connsiteX2" fmla="*/ 8440862 w 12216557"/>
              <a:gd name="connsiteY2" fmla="*/ 399126 h 1837545"/>
              <a:gd name="connsiteX3" fmla="*/ 12206829 w 12216557"/>
              <a:gd name="connsiteY3" fmla="*/ 342918 h 1837545"/>
              <a:gd name="connsiteX4" fmla="*/ 12216557 w 12216557"/>
              <a:gd name="connsiteY4" fmla="*/ 1837545 h 1837545"/>
              <a:gd name="connsiteX5" fmla="*/ 0 w 12216557"/>
              <a:gd name="connsiteY5" fmla="*/ 1828400 h 1837545"/>
              <a:gd name="connsiteX6" fmla="*/ 12993 w 12216557"/>
              <a:gd name="connsiteY6" fmla="*/ 146753 h 1837545"/>
              <a:gd name="connsiteX0" fmla="*/ 12993 w 12209081"/>
              <a:gd name="connsiteY0" fmla="*/ 146753 h 2098456"/>
              <a:gd name="connsiteX1" fmla="*/ 2938284 w 12209081"/>
              <a:gd name="connsiteY1" fmla="*/ 11719 h 2098456"/>
              <a:gd name="connsiteX2" fmla="*/ 8440862 w 12209081"/>
              <a:gd name="connsiteY2" fmla="*/ 399126 h 2098456"/>
              <a:gd name="connsiteX3" fmla="*/ 12206829 w 12209081"/>
              <a:gd name="connsiteY3" fmla="*/ 342918 h 2098456"/>
              <a:gd name="connsiteX4" fmla="*/ 12209081 w 12209081"/>
              <a:gd name="connsiteY4" fmla="*/ 2098456 h 2098456"/>
              <a:gd name="connsiteX5" fmla="*/ 0 w 12209081"/>
              <a:gd name="connsiteY5" fmla="*/ 1828400 h 2098456"/>
              <a:gd name="connsiteX6" fmla="*/ 12993 w 12209081"/>
              <a:gd name="connsiteY6" fmla="*/ 146753 h 2098456"/>
              <a:gd name="connsiteX0" fmla="*/ 35422 w 12231510"/>
              <a:gd name="connsiteY0" fmla="*/ 146753 h 2113582"/>
              <a:gd name="connsiteX1" fmla="*/ 2960713 w 12231510"/>
              <a:gd name="connsiteY1" fmla="*/ 11719 h 2113582"/>
              <a:gd name="connsiteX2" fmla="*/ 8463291 w 12231510"/>
              <a:gd name="connsiteY2" fmla="*/ 399126 h 2113582"/>
              <a:gd name="connsiteX3" fmla="*/ 12229258 w 12231510"/>
              <a:gd name="connsiteY3" fmla="*/ 342918 h 2113582"/>
              <a:gd name="connsiteX4" fmla="*/ 12231510 w 12231510"/>
              <a:gd name="connsiteY4" fmla="*/ 2098456 h 2113582"/>
              <a:gd name="connsiteX5" fmla="*/ 0 w 12231510"/>
              <a:gd name="connsiteY5" fmla="*/ 2113582 h 2113582"/>
              <a:gd name="connsiteX6" fmla="*/ 35422 w 12231510"/>
              <a:gd name="connsiteY6" fmla="*/ 146753 h 2113582"/>
              <a:gd name="connsiteX0" fmla="*/ 35422 w 12231510"/>
              <a:gd name="connsiteY0" fmla="*/ 146383 h 2113212"/>
              <a:gd name="connsiteX1" fmla="*/ 2960713 w 12231510"/>
              <a:gd name="connsiteY1" fmla="*/ 11349 h 2113212"/>
              <a:gd name="connsiteX2" fmla="*/ 7571640 w 12231510"/>
              <a:gd name="connsiteY2" fmla="*/ 392824 h 2113212"/>
              <a:gd name="connsiteX3" fmla="*/ 12229258 w 12231510"/>
              <a:gd name="connsiteY3" fmla="*/ 342548 h 2113212"/>
              <a:gd name="connsiteX4" fmla="*/ 12231510 w 12231510"/>
              <a:gd name="connsiteY4" fmla="*/ 2098086 h 2113212"/>
              <a:gd name="connsiteX5" fmla="*/ 0 w 12231510"/>
              <a:gd name="connsiteY5" fmla="*/ 2113212 h 2113212"/>
              <a:gd name="connsiteX6" fmla="*/ 35422 w 12231510"/>
              <a:gd name="connsiteY6" fmla="*/ 146383 h 2113212"/>
              <a:gd name="connsiteX0" fmla="*/ 35422 w 12231510"/>
              <a:gd name="connsiteY0" fmla="*/ 146383 h 2113212"/>
              <a:gd name="connsiteX1" fmla="*/ 2960713 w 12231510"/>
              <a:gd name="connsiteY1" fmla="*/ 11349 h 2113212"/>
              <a:gd name="connsiteX2" fmla="*/ 7571640 w 12231510"/>
              <a:gd name="connsiteY2" fmla="*/ 392824 h 2113212"/>
              <a:gd name="connsiteX3" fmla="*/ 12229258 w 12231510"/>
              <a:gd name="connsiteY3" fmla="*/ 342548 h 2113212"/>
              <a:gd name="connsiteX4" fmla="*/ 12231510 w 12231510"/>
              <a:gd name="connsiteY4" fmla="*/ 2098086 h 2113212"/>
              <a:gd name="connsiteX5" fmla="*/ 0 w 12231510"/>
              <a:gd name="connsiteY5" fmla="*/ 2113212 h 2113212"/>
              <a:gd name="connsiteX6" fmla="*/ 35422 w 12231510"/>
              <a:gd name="connsiteY6" fmla="*/ 146383 h 2113212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1699 h 2118528"/>
              <a:gd name="connsiteX1" fmla="*/ 2960713 w 12265984"/>
              <a:gd name="connsiteY1" fmla="*/ 16665 h 2118528"/>
              <a:gd name="connsiteX2" fmla="*/ 9632672 w 12265984"/>
              <a:gd name="connsiteY2" fmla="*/ 481181 h 2118528"/>
              <a:gd name="connsiteX3" fmla="*/ 12265801 w 12265984"/>
              <a:gd name="connsiteY3" fmla="*/ 347864 h 2118528"/>
              <a:gd name="connsiteX4" fmla="*/ 12231510 w 12265984"/>
              <a:gd name="connsiteY4" fmla="*/ 2103402 h 2118528"/>
              <a:gd name="connsiteX5" fmla="*/ 0 w 12265984"/>
              <a:gd name="connsiteY5" fmla="*/ 2118528 h 2118528"/>
              <a:gd name="connsiteX6" fmla="*/ 35422 w 12265984"/>
              <a:gd name="connsiteY6" fmla="*/ 151699 h 2118528"/>
              <a:gd name="connsiteX0" fmla="*/ 35422 w 12231510"/>
              <a:gd name="connsiteY0" fmla="*/ 151699 h 2118528"/>
              <a:gd name="connsiteX1" fmla="*/ 2960713 w 12231510"/>
              <a:gd name="connsiteY1" fmla="*/ 16665 h 2118528"/>
              <a:gd name="connsiteX2" fmla="*/ 9632672 w 12231510"/>
              <a:gd name="connsiteY2" fmla="*/ 481181 h 2118528"/>
              <a:gd name="connsiteX3" fmla="*/ 12214641 w 12231510"/>
              <a:gd name="connsiteY3" fmla="*/ 288549 h 2118528"/>
              <a:gd name="connsiteX4" fmla="*/ 12231510 w 12231510"/>
              <a:gd name="connsiteY4" fmla="*/ 2103402 h 2118528"/>
              <a:gd name="connsiteX5" fmla="*/ 0 w 12231510"/>
              <a:gd name="connsiteY5" fmla="*/ 2118528 h 2118528"/>
              <a:gd name="connsiteX6" fmla="*/ 35422 w 12231510"/>
              <a:gd name="connsiteY6" fmla="*/ 151699 h 2118528"/>
              <a:gd name="connsiteX0" fmla="*/ 35422 w 12231510"/>
              <a:gd name="connsiteY0" fmla="*/ 151699 h 2118528"/>
              <a:gd name="connsiteX1" fmla="*/ 2960713 w 12231510"/>
              <a:gd name="connsiteY1" fmla="*/ 16665 h 2118528"/>
              <a:gd name="connsiteX2" fmla="*/ 9632672 w 12231510"/>
              <a:gd name="connsiteY2" fmla="*/ 481181 h 2118528"/>
              <a:gd name="connsiteX3" fmla="*/ 12214641 w 12231510"/>
              <a:gd name="connsiteY3" fmla="*/ 288549 h 2118528"/>
              <a:gd name="connsiteX4" fmla="*/ 12231510 w 12231510"/>
              <a:gd name="connsiteY4" fmla="*/ 2103402 h 2118528"/>
              <a:gd name="connsiteX5" fmla="*/ 0 w 12231510"/>
              <a:gd name="connsiteY5" fmla="*/ 2118528 h 2118528"/>
              <a:gd name="connsiteX6" fmla="*/ 35422 w 12231510"/>
              <a:gd name="connsiteY6" fmla="*/ 151699 h 2118528"/>
              <a:gd name="connsiteX0" fmla="*/ 35422 w 12231510"/>
              <a:gd name="connsiteY0" fmla="*/ 151311 h 2118140"/>
              <a:gd name="connsiteX1" fmla="*/ 2960713 w 12231510"/>
              <a:gd name="connsiteY1" fmla="*/ 16277 h 2118140"/>
              <a:gd name="connsiteX2" fmla="*/ 9391489 w 12231510"/>
              <a:gd name="connsiteY2" fmla="*/ 474861 h 2118140"/>
              <a:gd name="connsiteX3" fmla="*/ 12214641 w 12231510"/>
              <a:gd name="connsiteY3" fmla="*/ 288161 h 2118140"/>
              <a:gd name="connsiteX4" fmla="*/ 12231510 w 12231510"/>
              <a:gd name="connsiteY4" fmla="*/ 2103014 h 2118140"/>
              <a:gd name="connsiteX5" fmla="*/ 0 w 12231510"/>
              <a:gd name="connsiteY5" fmla="*/ 2118140 h 2118140"/>
              <a:gd name="connsiteX6" fmla="*/ 35422 w 12231510"/>
              <a:gd name="connsiteY6" fmla="*/ 151311 h 2118140"/>
              <a:gd name="connsiteX0" fmla="*/ 35422 w 12231510"/>
              <a:gd name="connsiteY0" fmla="*/ 151311 h 2118140"/>
              <a:gd name="connsiteX1" fmla="*/ 2960713 w 12231510"/>
              <a:gd name="connsiteY1" fmla="*/ 16277 h 2118140"/>
              <a:gd name="connsiteX2" fmla="*/ 9391489 w 12231510"/>
              <a:gd name="connsiteY2" fmla="*/ 474861 h 2118140"/>
              <a:gd name="connsiteX3" fmla="*/ 12214641 w 12231510"/>
              <a:gd name="connsiteY3" fmla="*/ 288161 h 2118140"/>
              <a:gd name="connsiteX4" fmla="*/ 12231510 w 12231510"/>
              <a:gd name="connsiteY4" fmla="*/ 2103014 h 2118140"/>
              <a:gd name="connsiteX5" fmla="*/ 0 w 12231510"/>
              <a:gd name="connsiteY5" fmla="*/ 2118140 h 2118140"/>
              <a:gd name="connsiteX6" fmla="*/ 35422 w 12231510"/>
              <a:gd name="connsiteY6" fmla="*/ 151311 h 2118140"/>
              <a:gd name="connsiteX0" fmla="*/ 35422 w 12231510"/>
              <a:gd name="connsiteY0" fmla="*/ 150924 h 2117753"/>
              <a:gd name="connsiteX1" fmla="*/ 2960713 w 12231510"/>
              <a:gd name="connsiteY1" fmla="*/ 15890 h 2117753"/>
              <a:gd name="connsiteX2" fmla="*/ 9157613 w 12231510"/>
              <a:gd name="connsiteY2" fmla="*/ 468542 h 2117753"/>
              <a:gd name="connsiteX3" fmla="*/ 12214641 w 12231510"/>
              <a:gd name="connsiteY3" fmla="*/ 287774 h 2117753"/>
              <a:gd name="connsiteX4" fmla="*/ 12231510 w 12231510"/>
              <a:gd name="connsiteY4" fmla="*/ 2102627 h 2117753"/>
              <a:gd name="connsiteX5" fmla="*/ 0 w 12231510"/>
              <a:gd name="connsiteY5" fmla="*/ 2117753 h 2117753"/>
              <a:gd name="connsiteX6" fmla="*/ 35422 w 12231510"/>
              <a:gd name="connsiteY6" fmla="*/ 150924 h 2117753"/>
              <a:gd name="connsiteX0" fmla="*/ 35422 w 12231510"/>
              <a:gd name="connsiteY0" fmla="*/ 150538 h 2117367"/>
              <a:gd name="connsiteX1" fmla="*/ 2960713 w 12231510"/>
              <a:gd name="connsiteY1" fmla="*/ 15504 h 2117367"/>
              <a:gd name="connsiteX2" fmla="*/ 8909120 w 12231510"/>
              <a:gd name="connsiteY2" fmla="*/ 462224 h 2117367"/>
              <a:gd name="connsiteX3" fmla="*/ 12214641 w 12231510"/>
              <a:gd name="connsiteY3" fmla="*/ 287388 h 2117367"/>
              <a:gd name="connsiteX4" fmla="*/ 12231510 w 12231510"/>
              <a:gd name="connsiteY4" fmla="*/ 2102241 h 2117367"/>
              <a:gd name="connsiteX5" fmla="*/ 0 w 12231510"/>
              <a:gd name="connsiteY5" fmla="*/ 2117367 h 2117367"/>
              <a:gd name="connsiteX6" fmla="*/ 35422 w 12231510"/>
              <a:gd name="connsiteY6" fmla="*/ 150538 h 2117367"/>
              <a:gd name="connsiteX0" fmla="*/ 35422 w 12231510"/>
              <a:gd name="connsiteY0" fmla="*/ 150538 h 2117367"/>
              <a:gd name="connsiteX1" fmla="*/ 2960713 w 12231510"/>
              <a:gd name="connsiteY1" fmla="*/ 15504 h 2117367"/>
              <a:gd name="connsiteX2" fmla="*/ 8909120 w 12231510"/>
              <a:gd name="connsiteY2" fmla="*/ 462224 h 2117367"/>
              <a:gd name="connsiteX3" fmla="*/ 12214641 w 12231510"/>
              <a:gd name="connsiteY3" fmla="*/ 287388 h 2117367"/>
              <a:gd name="connsiteX4" fmla="*/ 12231510 w 12231510"/>
              <a:gd name="connsiteY4" fmla="*/ 2102241 h 2117367"/>
              <a:gd name="connsiteX5" fmla="*/ 0 w 12231510"/>
              <a:gd name="connsiteY5" fmla="*/ 2117367 h 2117367"/>
              <a:gd name="connsiteX6" fmla="*/ 35422 w 12231510"/>
              <a:gd name="connsiteY6" fmla="*/ 150538 h 2117367"/>
              <a:gd name="connsiteX0" fmla="*/ 35422 w 12231510"/>
              <a:gd name="connsiteY0" fmla="*/ 84900 h 2051729"/>
              <a:gd name="connsiteX1" fmla="*/ 2982639 w 12231510"/>
              <a:gd name="connsiteY1" fmla="*/ 32906 h 2051729"/>
              <a:gd name="connsiteX2" fmla="*/ 8909120 w 12231510"/>
              <a:gd name="connsiteY2" fmla="*/ 396586 h 2051729"/>
              <a:gd name="connsiteX3" fmla="*/ 12214641 w 12231510"/>
              <a:gd name="connsiteY3" fmla="*/ 221750 h 2051729"/>
              <a:gd name="connsiteX4" fmla="*/ 12231510 w 12231510"/>
              <a:gd name="connsiteY4" fmla="*/ 2036603 h 2051729"/>
              <a:gd name="connsiteX5" fmla="*/ 0 w 12231510"/>
              <a:gd name="connsiteY5" fmla="*/ 2051729 h 2051729"/>
              <a:gd name="connsiteX6" fmla="*/ 35422 w 12231510"/>
              <a:gd name="connsiteY6" fmla="*/ 84900 h 2051729"/>
              <a:gd name="connsiteX0" fmla="*/ 35422 w 12231510"/>
              <a:gd name="connsiteY0" fmla="*/ 65270 h 2032099"/>
              <a:gd name="connsiteX1" fmla="*/ 2989947 w 12231510"/>
              <a:gd name="connsiteY1" fmla="*/ 48865 h 2032099"/>
              <a:gd name="connsiteX2" fmla="*/ 8909120 w 12231510"/>
              <a:gd name="connsiteY2" fmla="*/ 376956 h 2032099"/>
              <a:gd name="connsiteX3" fmla="*/ 12214641 w 12231510"/>
              <a:gd name="connsiteY3" fmla="*/ 202120 h 2032099"/>
              <a:gd name="connsiteX4" fmla="*/ 12231510 w 12231510"/>
              <a:gd name="connsiteY4" fmla="*/ 2016973 h 2032099"/>
              <a:gd name="connsiteX5" fmla="*/ 0 w 12231510"/>
              <a:gd name="connsiteY5" fmla="*/ 2032099 h 2032099"/>
              <a:gd name="connsiteX6" fmla="*/ 35422 w 12231510"/>
              <a:gd name="connsiteY6" fmla="*/ 65270 h 2032099"/>
              <a:gd name="connsiteX0" fmla="*/ 28114 w 12231510"/>
              <a:gd name="connsiteY0" fmla="*/ 93078 h 2006524"/>
              <a:gd name="connsiteX1" fmla="*/ 2989947 w 12231510"/>
              <a:gd name="connsiteY1" fmla="*/ 23290 h 2006524"/>
              <a:gd name="connsiteX2" fmla="*/ 8909120 w 12231510"/>
              <a:gd name="connsiteY2" fmla="*/ 351381 h 2006524"/>
              <a:gd name="connsiteX3" fmla="*/ 12214641 w 12231510"/>
              <a:gd name="connsiteY3" fmla="*/ 176545 h 2006524"/>
              <a:gd name="connsiteX4" fmla="*/ 12231510 w 12231510"/>
              <a:gd name="connsiteY4" fmla="*/ 1991398 h 2006524"/>
              <a:gd name="connsiteX5" fmla="*/ 0 w 12231510"/>
              <a:gd name="connsiteY5" fmla="*/ 2006524 h 2006524"/>
              <a:gd name="connsiteX6" fmla="*/ 28114 w 12231510"/>
              <a:gd name="connsiteY6" fmla="*/ 93078 h 2006524"/>
              <a:gd name="connsiteX0" fmla="*/ 28114 w 12231510"/>
              <a:gd name="connsiteY0" fmla="*/ 70781 h 1984227"/>
              <a:gd name="connsiteX1" fmla="*/ 2989947 w 12231510"/>
              <a:gd name="connsiteY1" fmla="*/ 36582 h 1984227"/>
              <a:gd name="connsiteX2" fmla="*/ 8909120 w 12231510"/>
              <a:gd name="connsiteY2" fmla="*/ 329084 h 1984227"/>
              <a:gd name="connsiteX3" fmla="*/ 12214641 w 12231510"/>
              <a:gd name="connsiteY3" fmla="*/ 154248 h 1984227"/>
              <a:gd name="connsiteX4" fmla="*/ 12231510 w 12231510"/>
              <a:gd name="connsiteY4" fmla="*/ 1969101 h 1984227"/>
              <a:gd name="connsiteX5" fmla="*/ 0 w 12231510"/>
              <a:gd name="connsiteY5" fmla="*/ 1984227 h 1984227"/>
              <a:gd name="connsiteX6" fmla="*/ 28114 w 12231510"/>
              <a:gd name="connsiteY6" fmla="*/ 70781 h 1984227"/>
              <a:gd name="connsiteX0" fmla="*/ 28114 w 12231510"/>
              <a:gd name="connsiteY0" fmla="*/ 59829 h 1973275"/>
              <a:gd name="connsiteX1" fmla="*/ 2989947 w 12231510"/>
              <a:gd name="connsiteY1" fmla="*/ 25630 h 1973275"/>
              <a:gd name="connsiteX2" fmla="*/ 8909120 w 12231510"/>
              <a:gd name="connsiteY2" fmla="*/ 318132 h 1973275"/>
              <a:gd name="connsiteX3" fmla="*/ 12214641 w 12231510"/>
              <a:gd name="connsiteY3" fmla="*/ 143296 h 1973275"/>
              <a:gd name="connsiteX4" fmla="*/ 12231510 w 12231510"/>
              <a:gd name="connsiteY4" fmla="*/ 1958149 h 1973275"/>
              <a:gd name="connsiteX5" fmla="*/ 0 w 12231510"/>
              <a:gd name="connsiteY5" fmla="*/ 1973275 h 1973275"/>
              <a:gd name="connsiteX6" fmla="*/ 28114 w 12231510"/>
              <a:gd name="connsiteY6" fmla="*/ 59829 h 1973275"/>
              <a:gd name="connsiteX0" fmla="*/ 13497 w 12231510"/>
              <a:gd name="connsiteY0" fmla="*/ 146350 h 1953030"/>
              <a:gd name="connsiteX1" fmla="*/ 2989947 w 12231510"/>
              <a:gd name="connsiteY1" fmla="*/ 5385 h 1953030"/>
              <a:gd name="connsiteX2" fmla="*/ 8909120 w 12231510"/>
              <a:gd name="connsiteY2" fmla="*/ 297887 h 1953030"/>
              <a:gd name="connsiteX3" fmla="*/ 12214641 w 12231510"/>
              <a:gd name="connsiteY3" fmla="*/ 123051 h 1953030"/>
              <a:gd name="connsiteX4" fmla="*/ 12231510 w 12231510"/>
              <a:gd name="connsiteY4" fmla="*/ 1937904 h 1953030"/>
              <a:gd name="connsiteX5" fmla="*/ 0 w 12231510"/>
              <a:gd name="connsiteY5" fmla="*/ 1953030 h 1953030"/>
              <a:gd name="connsiteX6" fmla="*/ 13497 w 12231510"/>
              <a:gd name="connsiteY6" fmla="*/ 146350 h 1953030"/>
              <a:gd name="connsiteX0" fmla="*/ 174286 w 12231510"/>
              <a:gd name="connsiteY0" fmla="*/ 141103 h 1953714"/>
              <a:gd name="connsiteX1" fmla="*/ 2989947 w 12231510"/>
              <a:gd name="connsiteY1" fmla="*/ 6069 h 1953714"/>
              <a:gd name="connsiteX2" fmla="*/ 8909120 w 12231510"/>
              <a:gd name="connsiteY2" fmla="*/ 298571 h 1953714"/>
              <a:gd name="connsiteX3" fmla="*/ 12214641 w 12231510"/>
              <a:gd name="connsiteY3" fmla="*/ 123735 h 1953714"/>
              <a:gd name="connsiteX4" fmla="*/ 12231510 w 12231510"/>
              <a:gd name="connsiteY4" fmla="*/ 1938588 h 1953714"/>
              <a:gd name="connsiteX5" fmla="*/ 0 w 12231510"/>
              <a:gd name="connsiteY5" fmla="*/ 1953714 h 1953714"/>
              <a:gd name="connsiteX6" fmla="*/ 174286 w 12231510"/>
              <a:gd name="connsiteY6" fmla="*/ 141103 h 1953714"/>
              <a:gd name="connsiteX0" fmla="*/ 20806 w 12078030"/>
              <a:gd name="connsiteY0" fmla="*/ 141103 h 1941851"/>
              <a:gd name="connsiteX1" fmla="*/ 2836467 w 12078030"/>
              <a:gd name="connsiteY1" fmla="*/ 6069 h 1941851"/>
              <a:gd name="connsiteX2" fmla="*/ 8755640 w 12078030"/>
              <a:gd name="connsiteY2" fmla="*/ 298571 h 1941851"/>
              <a:gd name="connsiteX3" fmla="*/ 12061161 w 12078030"/>
              <a:gd name="connsiteY3" fmla="*/ 123735 h 1941851"/>
              <a:gd name="connsiteX4" fmla="*/ 12078030 w 12078030"/>
              <a:gd name="connsiteY4" fmla="*/ 1938588 h 1941851"/>
              <a:gd name="connsiteX5" fmla="*/ 0 w 12078030"/>
              <a:gd name="connsiteY5" fmla="*/ 1941851 h 1941851"/>
              <a:gd name="connsiteX6" fmla="*/ 20806 w 12078030"/>
              <a:gd name="connsiteY6" fmla="*/ 141103 h 1941851"/>
              <a:gd name="connsiteX0" fmla="*/ 0 w 12057224"/>
              <a:gd name="connsiteY0" fmla="*/ 141103 h 1938588"/>
              <a:gd name="connsiteX1" fmla="*/ 2815661 w 12057224"/>
              <a:gd name="connsiteY1" fmla="*/ 6069 h 1938588"/>
              <a:gd name="connsiteX2" fmla="*/ 8734834 w 12057224"/>
              <a:gd name="connsiteY2" fmla="*/ 298571 h 1938588"/>
              <a:gd name="connsiteX3" fmla="*/ 12040355 w 12057224"/>
              <a:gd name="connsiteY3" fmla="*/ 123735 h 1938588"/>
              <a:gd name="connsiteX4" fmla="*/ 12057224 w 12057224"/>
              <a:gd name="connsiteY4" fmla="*/ 1938588 h 1938588"/>
              <a:gd name="connsiteX5" fmla="*/ 96132 w 12057224"/>
              <a:gd name="connsiteY5" fmla="*/ 1935920 h 1938588"/>
              <a:gd name="connsiteX6" fmla="*/ 0 w 12057224"/>
              <a:gd name="connsiteY6" fmla="*/ 141103 h 1938588"/>
              <a:gd name="connsiteX0" fmla="*/ 0 w 12057224"/>
              <a:gd name="connsiteY0" fmla="*/ 141103 h 1941852"/>
              <a:gd name="connsiteX1" fmla="*/ 2815661 w 12057224"/>
              <a:gd name="connsiteY1" fmla="*/ 6069 h 1941852"/>
              <a:gd name="connsiteX2" fmla="*/ 8734834 w 12057224"/>
              <a:gd name="connsiteY2" fmla="*/ 298571 h 1941852"/>
              <a:gd name="connsiteX3" fmla="*/ 12040355 w 12057224"/>
              <a:gd name="connsiteY3" fmla="*/ 123735 h 1941852"/>
              <a:gd name="connsiteX4" fmla="*/ 12057224 w 12057224"/>
              <a:gd name="connsiteY4" fmla="*/ 1938588 h 1941852"/>
              <a:gd name="connsiteX5" fmla="*/ 132675 w 12057224"/>
              <a:gd name="connsiteY5" fmla="*/ 1941852 h 1941852"/>
              <a:gd name="connsiteX6" fmla="*/ 0 w 12057224"/>
              <a:gd name="connsiteY6" fmla="*/ 141103 h 1941852"/>
              <a:gd name="connsiteX0" fmla="*/ 0 w 12057224"/>
              <a:gd name="connsiteY0" fmla="*/ 141103 h 1947783"/>
              <a:gd name="connsiteX1" fmla="*/ 2815661 w 12057224"/>
              <a:gd name="connsiteY1" fmla="*/ 6069 h 1947783"/>
              <a:gd name="connsiteX2" fmla="*/ 8734834 w 12057224"/>
              <a:gd name="connsiteY2" fmla="*/ 298571 h 1947783"/>
              <a:gd name="connsiteX3" fmla="*/ 12040355 w 12057224"/>
              <a:gd name="connsiteY3" fmla="*/ 123735 h 1947783"/>
              <a:gd name="connsiteX4" fmla="*/ 12057224 w 12057224"/>
              <a:gd name="connsiteY4" fmla="*/ 1938588 h 1947783"/>
              <a:gd name="connsiteX5" fmla="*/ 96132 w 12057224"/>
              <a:gd name="connsiteY5" fmla="*/ 1947783 h 1947783"/>
              <a:gd name="connsiteX6" fmla="*/ 0 w 12057224"/>
              <a:gd name="connsiteY6" fmla="*/ 141103 h 1947783"/>
              <a:gd name="connsiteX0" fmla="*/ 0 w 11969521"/>
              <a:gd name="connsiteY0" fmla="*/ 151666 h 1946483"/>
              <a:gd name="connsiteX1" fmla="*/ 2727958 w 11969521"/>
              <a:gd name="connsiteY1" fmla="*/ 4769 h 1946483"/>
              <a:gd name="connsiteX2" fmla="*/ 8647131 w 11969521"/>
              <a:gd name="connsiteY2" fmla="*/ 297271 h 1946483"/>
              <a:gd name="connsiteX3" fmla="*/ 11952652 w 11969521"/>
              <a:gd name="connsiteY3" fmla="*/ 122435 h 1946483"/>
              <a:gd name="connsiteX4" fmla="*/ 11969521 w 11969521"/>
              <a:gd name="connsiteY4" fmla="*/ 1937288 h 1946483"/>
              <a:gd name="connsiteX5" fmla="*/ 8429 w 11969521"/>
              <a:gd name="connsiteY5" fmla="*/ 1946483 h 1946483"/>
              <a:gd name="connsiteX6" fmla="*/ 0 w 11969521"/>
              <a:gd name="connsiteY6" fmla="*/ 151666 h 1946483"/>
              <a:gd name="connsiteX0" fmla="*/ 0 w 11969521"/>
              <a:gd name="connsiteY0" fmla="*/ 147424 h 1942241"/>
              <a:gd name="connsiteX1" fmla="*/ 2727958 w 11969521"/>
              <a:gd name="connsiteY1" fmla="*/ 527 h 1942241"/>
              <a:gd name="connsiteX2" fmla="*/ 8647131 w 11969521"/>
              <a:gd name="connsiteY2" fmla="*/ 293029 h 1942241"/>
              <a:gd name="connsiteX3" fmla="*/ 11952652 w 11969521"/>
              <a:gd name="connsiteY3" fmla="*/ 118193 h 1942241"/>
              <a:gd name="connsiteX4" fmla="*/ 11969521 w 11969521"/>
              <a:gd name="connsiteY4" fmla="*/ 1933046 h 1942241"/>
              <a:gd name="connsiteX5" fmla="*/ 8429 w 11969521"/>
              <a:gd name="connsiteY5" fmla="*/ 1942241 h 1942241"/>
              <a:gd name="connsiteX6" fmla="*/ 0 w 11969521"/>
              <a:gd name="connsiteY6" fmla="*/ 147424 h 1942241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969521" h="1907304">
                <a:moveTo>
                  <a:pt x="0" y="112487"/>
                </a:moveTo>
                <a:cubicBezTo>
                  <a:pt x="942808" y="12627"/>
                  <a:pt x="1199067" y="-5294"/>
                  <a:pt x="2735267" y="1179"/>
                </a:cubicBezTo>
                <a:cubicBezTo>
                  <a:pt x="4271467" y="7652"/>
                  <a:pt x="7110900" y="244413"/>
                  <a:pt x="8647131" y="258092"/>
                </a:cubicBezTo>
                <a:cubicBezTo>
                  <a:pt x="10183362" y="271771"/>
                  <a:pt x="11032668" y="240274"/>
                  <a:pt x="11952652" y="83256"/>
                </a:cubicBezTo>
                <a:cubicBezTo>
                  <a:pt x="11955895" y="581465"/>
                  <a:pt x="11966278" y="1399900"/>
                  <a:pt x="11969521" y="1898109"/>
                </a:cubicBezTo>
                <a:lnTo>
                  <a:pt x="8429" y="1907304"/>
                </a:lnTo>
                <a:cubicBezTo>
                  <a:pt x="1836" y="1079327"/>
                  <a:pt x="1003" y="1244336"/>
                  <a:pt x="0" y="112487"/>
                </a:cubicBezTo>
                <a:close/>
              </a:path>
            </a:pathLst>
          </a:custGeom>
          <a:solidFill>
            <a:srgbClr val="EBFBFF">
              <a:alpha val="99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D74CFEA-045B-0F98-0A2B-2437A22BBF3F}"/>
              </a:ext>
            </a:extLst>
          </p:cNvPr>
          <p:cNvSpPr/>
          <p:nvPr userDrawn="1"/>
        </p:nvSpPr>
        <p:spPr>
          <a:xfrm>
            <a:off x="12198350" y="-422274"/>
            <a:ext cx="2272553" cy="8344198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FC79831-492E-3940-A1A7-5DD8D3AC2CFD}"/>
              </a:ext>
            </a:extLst>
          </p:cNvPr>
          <p:cNvSpPr/>
          <p:nvPr userDrawn="1"/>
        </p:nvSpPr>
        <p:spPr>
          <a:xfrm>
            <a:off x="1371600" y="-1676400"/>
            <a:ext cx="12768026" cy="1658471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668988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E01556-7AC8-4F91-B546-DD57543B16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F7048C-5688-AC70-D6AB-69A06E72FB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DC6DC6-0C89-6370-3C3A-B72184B6FB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77B0F-0F65-D947-B375-3B802980DB95}" type="datetimeFigureOut">
              <a:rPr lang="en-US" smtClean="0"/>
              <a:t>9/8/25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5F98F3-43E7-C87B-00C4-6E65CE4CC0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63D4E4-1310-17B8-3195-DDC1DD6ACD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2F42B-15F5-0B48-8FE6-5F647ED6CC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86752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oster for a family health care company&#10;&#10;AI-generated content may be incorrect.">
            <a:extLst>
              <a:ext uri="{FF2B5EF4-FFF2-40B4-BE49-F238E27FC236}">
                <a16:creationId xmlns:a16="http://schemas.microsoft.com/office/drawing/2014/main" id="{BFA00DDA-3EF6-F8EB-3A00-3BDC6998F4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06910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34593D-F325-A5F1-23BE-9AAF45A638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B53933-0536-A181-F20A-ADD06625E5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6EF94D-F16D-315A-7377-1444F48FC9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77B0F-0F65-D947-B375-3B802980DB95}" type="datetimeFigureOut">
              <a:rPr lang="en-US" smtClean="0"/>
              <a:t>9/8/25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BB8BAB-F914-A598-91CB-7B101CE88F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A87333-6F9F-8760-D5C9-249CD4598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2F42B-15F5-0B48-8FE6-5F647ED6CC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817070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0CE386-ACA8-3B48-B606-4699AF0960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E3D6FA-6BA6-10DA-227B-332CCD725A8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CB94C92-DAF7-BA82-9F74-6E297FB038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D95BD67-9397-ADF7-E594-A02F5ED7E4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77B0F-0F65-D947-B375-3B802980DB95}" type="datetimeFigureOut">
              <a:rPr lang="en-US" smtClean="0"/>
              <a:t>9/8/25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34FAE2-F65A-BBD2-7B59-BCD12A0F59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E4DCA9B-D95A-A6DE-B825-AB8E01CF01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2F42B-15F5-0B48-8FE6-5F647ED6CC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005947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CF5C04-FC07-4863-62CE-AFB4112CE9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1FE4D6-B368-7554-133A-04944B49AA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7186EBF-D25C-C2A0-3EDB-5698617E30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06783ED-E399-D717-E8AB-929D069D37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DDAAE52-4C7B-FF57-FE9C-9ADEF1AC3C1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D9980FD-D08E-A690-126A-4C8D443DAC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77B0F-0F65-D947-B375-3B802980DB95}" type="datetimeFigureOut">
              <a:rPr lang="en-US" smtClean="0"/>
              <a:t>9/8/25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1E62DB6-E31F-A083-9761-9AA327C634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D5F0955-D1B8-EB79-F249-C17DBB99DB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2F42B-15F5-0B48-8FE6-5F647ED6CC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212790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D9275C-5DD7-1135-76CA-009E002135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09ECF13-015B-6D3B-30DD-82E110328B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77B0F-0F65-D947-B375-3B802980DB95}" type="datetimeFigureOut">
              <a:rPr lang="en-US" smtClean="0"/>
              <a:t>9/8/25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3870C-FC63-1417-E078-2237560B3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871F316-6804-90E8-D2E4-AC0F259C0B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2F42B-15F5-0B48-8FE6-5F647ED6CC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61111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FD3FC09-66A7-D8CB-A53D-0F52532B9F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77B0F-0F65-D947-B375-3B802980DB95}" type="datetimeFigureOut">
              <a:rPr lang="en-US" smtClean="0"/>
              <a:t>9/8/25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897CD3B-3098-8610-E268-9FD03B8A5D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414E41-DAFE-6E93-AEB0-FCD7B2E7CE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2F42B-15F5-0B48-8FE6-5F647ED6CC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57682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2B0415-931A-E5A1-B474-5257B4B8ED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0E7B0C-72ED-F0C2-FBFB-E0034C63EC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405888E-A541-D1F4-A59B-E80053FE735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71B4D2C-4D0F-03E9-E63D-BA70695E2A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77B0F-0F65-D947-B375-3B802980DB95}" type="datetimeFigureOut">
              <a:rPr lang="en-US" smtClean="0"/>
              <a:t>9/8/25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2646788-0A8B-5B44-495E-9B67439DC0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DD19094-344A-FD5D-29CB-35E98CF9CE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2F42B-15F5-0B48-8FE6-5F647ED6CC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81985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297AC2-0D49-25B9-7E1A-6E08058362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5709A12-CDB8-3123-5699-5B2B2E8ADFF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3872E7D-2DD9-53D3-D52E-21D8983959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985844-E756-92AB-D7FB-434E37F278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77B0F-0F65-D947-B375-3B802980DB95}" type="datetimeFigureOut">
              <a:rPr lang="en-US" smtClean="0"/>
              <a:t>9/8/25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0A9096-9AA0-63EB-4809-3A78BE9A73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F72848-B72B-7C7A-0380-6AFDE38B31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2F42B-15F5-0B48-8FE6-5F647ED6CC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77650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4785B8-1C77-B5C3-F3D7-3E4FE7D280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B1F5B36-7CD7-F07C-A655-05EF9CD65B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EDF2E2-7192-026D-CCAA-71F022596A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77B0F-0F65-D947-B375-3B802980DB95}" type="datetimeFigureOut">
              <a:rPr lang="en-US" smtClean="0"/>
              <a:t>9/8/25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88B05A-4743-C736-D262-AA1881867F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0437EF-97BB-5525-375B-166C0C8621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2F42B-15F5-0B48-8FE6-5F647ED6CC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36381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6D9EF9A-C2D5-C386-7A1D-11DD6606FCF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ABA2142-58A3-67CC-6A8F-5F9FF8A063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27CC40-D5A9-DD3C-1A3A-0ECA193665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77B0F-0F65-D947-B375-3B802980DB95}" type="datetimeFigureOut">
              <a:rPr lang="en-US" smtClean="0"/>
              <a:t>9/8/25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85CE4E-6AAC-6D37-A773-DBF76A6272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F17D06-164D-E26A-6736-4EB29FD961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2F42B-15F5-0B48-8FE6-5F647ED6CC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23315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DA5F230F-C27A-C565-71A5-572625D2753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4514" t="1621" r="5687" b="-1621"/>
          <a:stretch>
            <a:fillRect/>
          </a:stretch>
        </p:blipFill>
        <p:spPr>
          <a:xfrm>
            <a:off x="0" y="-17929"/>
            <a:ext cx="12311523" cy="6794770"/>
          </a:xfrm>
          <a:prstGeom prst="rect">
            <a:avLst/>
          </a:prstGeom>
        </p:spPr>
      </p:pic>
      <p:sp>
        <p:nvSpPr>
          <p:cNvPr id="5" name="Freeform 4">
            <a:extLst>
              <a:ext uri="{FF2B5EF4-FFF2-40B4-BE49-F238E27FC236}">
                <a16:creationId xmlns:a16="http://schemas.microsoft.com/office/drawing/2014/main" id="{BA742E86-25E6-6C2F-35E2-43CBC93541F5}"/>
              </a:ext>
            </a:extLst>
          </p:cNvPr>
          <p:cNvSpPr/>
          <p:nvPr userDrawn="1"/>
        </p:nvSpPr>
        <p:spPr>
          <a:xfrm>
            <a:off x="9042603" y="-607086"/>
            <a:ext cx="3508441" cy="3091068"/>
          </a:xfrm>
          <a:custGeom>
            <a:avLst/>
            <a:gdLst>
              <a:gd name="connsiteX0" fmla="*/ 334740 w 3508441"/>
              <a:gd name="connsiteY0" fmla="*/ 0 h 3091068"/>
              <a:gd name="connsiteX1" fmla="*/ 3508441 w 3508441"/>
              <a:gd name="connsiteY1" fmla="*/ 0 h 3091068"/>
              <a:gd name="connsiteX2" fmla="*/ 3508441 w 3508441"/>
              <a:gd name="connsiteY2" fmla="*/ 2381868 h 3091068"/>
              <a:gd name="connsiteX3" fmla="*/ 3392960 w 3508441"/>
              <a:gd name="connsiteY3" fmla="*/ 2508928 h 3091068"/>
              <a:gd name="connsiteX4" fmla="*/ 1987550 w 3508441"/>
              <a:gd name="connsiteY4" fmla="*/ 3091068 h 3091068"/>
              <a:gd name="connsiteX5" fmla="*/ 0 w 3508441"/>
              <a:gd name="connsiteY5" fmla="*/ 1103518 h 3091068"/>
              <a:gd name="connsiteX6" fmla="*/ 239886 w 3508441"/>
              <a:gd name="connsiteY6" fmla="*/ 156133 h 3091068"/>
              <a:gd name="connsiteX7" fmla="*/ 334740 w 3508441"/>
              <a:gd name="connsiteY7" fmla="*/ 0 h 3091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08441" h="3091068">
                <a:moveTo>
                  <a:pt x="334740" y="0"/>
                </a:moveTo>
                <a:lnTo>
                  <a:pt x="3508441" y="0"/>
                </a:lnTo>
                <a:lnTo>
                  <a:pt x="3508441" y="2381868"/>
                </a:lnTo>
                <a:lnTo>
                  <a:pt x="3392960" y="2508928"/>
                </a:lnTo>
                <a:cubicBezTo>
                  <a:pt x="3033285" y="2868604"/>
                  <a:pt x="2536397" y="3091068"/>
                  <a:pt x="1987550" y="3091068"/>
                </a:cubicBezTo>
                <a:cubicBezTo>
                  <a:pt x="889856" y="3091068"/>
                  <a:pt x="0" y="2201212"/>
                  <a:pt x="0" y="1103518"/>
                </a:cubicBezTo>
                <a:cubicBezTo>
                  <a:pt x="0" y="760489"/>
                  <a:pt x="86900" y="437756"/>
                  <a:pt x="239886" y="156133"/>
                </a:cubicBezTo>
                <a:lnTo>
                  <a:pt x="334740" y="0"/>
                </a:lnTo>
                <a:close/>
              </a:path>
            </a:pathLst>
          </a:custGeom>
          <a:solidFill>
            <a:srgbClr val="1140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8CD04237-E342-8C7A-5732-61C0E8264B72}"/>
              </a:ext>
            </a:extLst>
          </p:cNvPr>
          <p:cNvSpPr/>
          <p:nvPr userDrawn="1"/>
        </p:nvSpPr>
        <p:spPr>
          <a:xfrm>
            <a:off x="977954" y="-1774709"/>
            <a:ext cx="12768026" cy="1658471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22091296-490F-41CE-2305-F69BB0481A51}"/>
              </a:ext>
            </a:extLst>
          </p:cNvPr>
          <p:cNvSpPr/>
          <p:nvPr userDrawn="1"/>
        </p:nvSpPr>
        <p:spPr>
          <a:xfrm>
            <a:off x="12198350" y="-422274"/>
            <a:ext cx="2272553" cy="8344198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Freeform 1">
            <a:extLst>
              <a:ext uri="{FF2B5EF4-FFF2-40B4-BE49-F238E27FC236}">
                <a16:creationId xmlns:a16="http://schemas.microsoft.com/office/drawing/2014/main" id="{8E33B43A-7785-093A-4311-2805CF662EB8}"/>
              </a:ext>
            </a:extLst>
          </p:cNvPr>
          <p:cNvSpPr/>
          <p:nvPr userDrawn="1"/>
        </p:nvSpPr>
        <p:spPr>
          <a:xfrm>
            <a:off x="0" y="4349315"/>
            <a:ext cx="12220575" cy="2354861"/>
          </a:xfrm>
          <a:custGeom>
            <a:avLst/>
            <a:gdLst>
              <a:gd name="connsiteX0" fmla="*/ 438912 w 12893040"/>
              <a:gd name="connsiteY0" fmla="*/ 228600 h 3392424"/>
              <a:gd name="connsiteX1" fmla="*/ 2706624 w 12893040"/>
              <a:gd name="connsiteY1" fmla="*/ 91440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9" fmla="*/ 438912 w 12893040"/>
              <a:gd name="connsiteY9" fmla="*/ 228600 h 3392424"/>
              <a:gd name="connsiteX0" fmla="*/ 0 w 12893040"/>
              <a:gd name="connsiteY0" fmla="*/ 301752 h 3392424"/>
              <a:gd name="connsiteX1" fmla="*/ 2706624 w 12893040"/>
              <a:gd name="connsiteY1" fmla="*/ 91440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0" fmla="*/ 0 w 12893040"/>
              <a:gd name="connsiteY0" fmla="*/ 301752 h 3392424"/>
              <a:gd name="connsiteX1" fmla="*/ 2212848 w 12893040"/>
              <a:gd name="connsiteY1" fmla="*/ 9144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0" fmla="*/ 0 w 12893040"/>
              <a:gd name="connsiteY0" fmla="*/ 370817 h 3461489"/>
              <a:gd name="connsiteX1" fmla="*/ 2212848 w 12893040"/>
              <a:gd name="connsiteY1" fmla="*/ 78209 h 3461489"/>
              <a:gd name="connsiteX2" fmla="*/ 9171432 w 12893040"/>
              <a:gd name="connsiteY2" fmla="*/ 571985 h 3461489"/>
              <a:gd name="connsiteX3" fmla="*/ 12810744 w 12893040"/>
              <a:gd name="connsiteY3" fmla="*/ 69065 h 3461489"/>
              <a:gd name="connsiteX4" fmla="*/ 12810744 w 12893040"/>
              <a:gd name="connsiteY4" fmla="*/ 3123161 h 3461489"/>
              <a:gd name="connsiteX5" fmla="*/ 12893040 w 12893040"/>
              <a:gd name="connsiteY5" fmla="*/ 3114017 h 3461489"/>
              <a:gd name="connsiteX6" fmla="*/ 0 w 12893040"/>
              <a:gd name="connsiteY6" fmla="*/ 3114017 h 3461489"/>
              <a:gd name="connsiteX7" fmla="*/ 0 w 12893040"/>
              <a:gd name="connsiteY7" fmla="*/ 3461489 h 3461489"/>
              <a:gd name="connsiteX8" fmla="*/ 0 w 12893040"/>
              <a:gd name="connsiteY8" fmla="*/ 370817 h 3461489"/>
              <a:gd name="connsiteX0" fmla="*/ 0 w 12893040"/>
              <a:gd name="connsiteY0" fmla="*/ 762149 h 3852821"/>
              <a:gd name="connsiteX1" fmla="*/ 3017520 w 12893040"/>
              <a:gd name="connsiteY1" fmla="*/ 3197 h 3852821"/>
              <a:gd name="connsiteX2" fmla="*/ 9171432 w 12893040"/>
              <a:gd name="connsiteY2" fmla="*/ 963317 h 3852821"/>
              <a:gd name="connsiteX3" fmla="*/ 12810744 w 12893040"/>
              <a:gd name="connsiteY3" fmla="*/ 460397 h 3852821"/>
              <a:gd name="connsiteX4" fmla="*/ 12810744 w 12893040"/>
              <a:gd name="connsiteY4" fmla="*/ 3514493 h 3852821"/>
              <a:gd name="connsiteX5" fmla="*/ 12893040 w 12893040"/>
              <a:gd name="connsiteY5" fmla="*/ 3505349 h 3852821"/>
              <a:gd name="connsiteX6" fmla="*/ 0 w 12893040"/>
              <a:gd name="connsiteY6" fmla="*/ 3505349 h 3852821"/>
              <a:gd name="connsiteX7" fmla="*/ 0 w 12893040"/>
              <a:gd name="connsiteY7" fmla="*/ 3852821 h 3852821"/>
              <a:gd name="connsiteX8" fmla="*/ 0 w 12893040"/>
              <a:gd name="connsiteY8" fmla="*/ 762149 h 3852821"/>
              <a:gd name="connsiteX0" fmla="*/ 1076923 w 13969963"/>
              <a:gd name="connsiteY0" fmla="*/ 762388 h 3514732"/>
              <a:gd name="connsiteX1" fmla="*/ 4094443 w 13969963"/>
              <a:gd name="connsiteY1" fmla="*/ 3436 h 3514732"/>
              <a:gd name="connsiteX2" fmla="*/ 10248355 w 13969963"/>
              <a:gd name="connsiteY2" fmla="*/ 963556 h 3514732"/>
              <a:gd name="connsiteX3" fmla="*/ 13887667 w 13969963"/>
              <a:gd name="connsiteY3" fmla="*/ 460636 h 3514732"/>
              <a:gd name="connsiteX4" fmla="*/ 13887667 w 13969963"/>
              <a:gd name="connsiteY4" fmla="*/ 3514732 h 3514732"/>
              <a:gd name="connsiteX5" fmla="*/ 13969963 w 13969963"/>
              <a:gd name="connsiteY5" fmla="*/ 3505588 h 3514732"/>
              <a:gd name="connsiteX6" fmla="*/ 1076923 w 13969963"/>
              <a:gd name="connsiteY6" fmla="*/ 3505588 h 3514732"/>
              <a:gd name="connsiteX7" fmla="*/ 1076923 w 13969963"/>
              <a:gd name="connsiteY7" fmla="*/ 762388 h 3514732"/>
              <a:gd name="connsiteX0" fmla="*/ 1076923 w 13969963"/>
              <a:gd name="connsiteY0" fmla="*/ 762388 h 3523876"/>
              <a:gd name="connsiteX1" fmla="*/ 4094443 w 13969963"/>
              <a:gd name="connsiteY1" fmla="*/ 3436 h 3523876"/>
              <a:gd name="connsiteX2" fmla="*/ 10248355 w 13969963"/>
              <a:gd name="connsiteY2" fmla="*/ 963556 h 3523876"/>
              <a:gd name="connsiteX3" fmla="*/ 13887667 w 13969963"/>
              <a:gd name="connsiteY3" fmla="*/ 460636 h 3523876"/>
              <a:gd name="connsiteX4" fmla="*/ 13887667 w 13969963"/>
              <a:gd name="connsiteY4" fmla="*/ 3514732 h 3523876"/>
              <a:gd name="connsiteX5" fmla="*/ 13969963 w 13969963"/>
              <a:gd name="connsiteY5" fmla="*/ 3505588 h 3523876"/>
              <a:gd name="connsiteX6" fmla="*/ 1076923 w 13969963"/>
              <a:gd name="connsiteY6" fmla="*/ 3523876 h 3523876"/>
              <a:gd name="connsiteX7" fmla="*/ 1076923 w 13969963"/>
              <a:gd name="connsiteY7" fmla="*/ 762388 h 3523876"/>
              <a:gd name="connsiteX0" fmla="*/ 234032 w 13127072"/>
              <a:gd name="connsiteY0" fmla="*/ 762388 h 3523876"/>
              <a:gd name="connsiteX1" fmla="*/ 3251552 w 13127072"/>
              <a:gd name="connsiteY1" fmla="*/ 3436 h 3523876"/>
              <a:gd name="connsiteX2" fmla="*/ 9405464 w 13127072"/>
              <a:gd name="connsiteY2" fmla="*/ 963556 h 3523876"/>
              <a:gd name="connsiteX3" fmla="*/ 13044776 w 13127072"/>
              <a:gd name="connsiteY3" fmla="*/ 460636 h 3523876"/>
              <a:gd name="connsiteX4" fmla="*/ 13044776 w 13127072"/>
              <a:gd name="connsiteY4" fmla="*/ 3514732 h 3523876"/>
              <a:gd name="connsiteX5" fmla="*/ 13127072 w 13127072"/>
              <a:gd name="connsiteY5" fmla="*/ 3505588 h 3523876"/>
              <a:gd name="connsiteX6" fmla="*/ 234032 w 13127072"/>
              <a:gd name="connsiteY6" fmla="*/ 3523876 h 3523876"/>
              <a:gd name="connsiteX7" fmla="*/ 234032 w 13127072"/>
              <a:gd name="connsiteY7" fmla="*/ 762388 h 3523876"/>
              <a:gd name="connsiteX0" fmla="*/ 41430 w 12934470"/>
              <a:gd name="connsiteY0" fmla="*/ 762388 h 3523876"/>
              <a:gd name="connsiteX1" fmla="*/ 3058950 w 12934470"/>
              <a:gd name="connsiteY1" fmla="*/ 3436 h 3523876"/>
              <a:gd name="connsiteX2" fmla="*/ 9212862 w 12934470"/>
              <a:gd name="connsiteY2" fmla="*/ 963556 h 3523876"/>
              <a:gd name="connsiteX3" fmla="*/ 12852174 w 12934470"/>
              <a:gd name="connsiteY3" fmla="*/ 460636 h 3523876"/>
              <a:gd name="connsiteX4" fmla="*/ 12852174 w 12934470"/>
              <a:gd name="connsiteY4" fmla="*/ 3514732 h 3523876"/>
              <a:gd name="connsiteX5" fmla="*/ 12934470 w 12934470"/>
              <a:gd name="connsiteY5" fmla="*/ 3505588 h 3523876"/>
              <a:gd name="connsiteX6" fmla="*/ 41430 w 12934470"/>
              <a:gd name="connsiteY6" fmla="*/ 3523876 h 3523876"/>
              <a:gd name="connsiteX7" fmla="*/ 41430 w 12934470"/>
              <a:gd name="connsiteY7" fmla="*/ 762388 h 3523876"/>
              <a:gd name="connsiteX0" fmla="*/ 41430 w 12934470"/>
              <a:gd name="connsiteY0" fmla="*/ 760525 h 3522013"/>
              <a:gd name="connsiteX1" fmla="*/ 3058950 w 12934470"/>
              <a:gd name="connsiteY1" fmla="*/ 1573 h 3522013"/>
              <a:gd name="connsiteX2" fmla="*/ 9212862 w 12934470"/>
              <a:gd name="connsiteY2" fmla="*/ 961693 h 3522013"/>
              <a:gd name="connsiteX3" fmla="*/ 12852174 w 12934470"/>
              <a:gd name="connsiteY3" fmla="*/ 458773 h 3522013"/>
              <a:gd name="connsiteX4" fmla="*/ 12852174 w 12934470"/>
              <a:gd name="connsiteY4" fmla="*/ 3512869 h 3522013"/>
              <a:gd name="connsiteX5" fmla="*/ 12934470 w 12934470"/>
              <a:gd name="connsiteY5" fmla="*/ 3503725 h 3522013"/>
              <a:gd name="connsiteX6" fmla="*/ 41430 w 12934470"/>
              <a:gd name="connsiteY6" fmla="*/ 3522013 h 3522013"/>
              <a:gd name="connsiteX7" fmla="*/ 41430 w 12934470"/>
              <a:gd name="connsiteY7" fmla="*/ 760525 h 3522013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52174 w 12934470"/>
              <a:gd name="connsiteY4" fmla="*/ 460768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52174 w 12934470"/>
              <a:gd name="connsiteY4" fmla="*/ 460768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847102 w 12934470"/>
              <a:gd name="connsiteY3" fmla="*/ 991120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847102 w 12934470"/>
              <a:gd name="connsiteY3" fmla="*/ 991120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43614"/>
              <a:gd name="connsiteY0" fmla="*/ 762520 h 3524008"/>
              <a:gd name="connsiteX1" fmla="*/ 3058950 w 12943614"/>
              <a:gd name="connsiteY1" fmla="*/ 3568 h 3524008"/>
              <a:gd name="connsiteX2" fmla="*/ 5930166 w 12943614"/>
              <a:gd name="connsiteY2" fmla="*/ 497345 h 3524008"/>
              <a:gd name="connsiteX3" fmla="*/ 8764806 w 12943614"/>
              <a:gd name="connsiteY3" fmla="*/ 917968 h 3524008"/>
              <a:gd name="connsiteX4" fmla="*/ 12943614 w 12943614"/>
              <a:gd name="connsiteY4" fmla="*/ 524776 h 3524008"/>
              <a:gd name="connsiteX5" fmla="*/ 12852174 w 12943614"/>
              <a:gd name="connsiteY5" fmla="*/ 3514864 h 3524008"/>
              <a:gd name="connsiteX6" fmla="*/ 12934470 w 12943614"/>
              <a:gd name="connsiteY6" fmla="*/ 3505720 h 3524008"/>
              <a:gd name="connsiteX7" fmla="*/ 41430 w 12943614"/>
              <a:gd name="connsiteY7" fmla="*/ 3524008 h 3524008"/>
              <a:gd name="connsiteX8" fmla="*/ 41430 w 12943614"/>
              <a:gd name="connsiteY8" fmla="*/ 762520 h 3524008"/>
              <a:gd name="connsiteX0" fmla="*/ 41430 w 12943614"/>
              <a:gd name="connsiteY0" fmla="*/ 762520 h 3524008"/>
              <a:gd name="connsiteX1" fmla="*/ 3058950 w 12943614"/>
              <a:gd name="connsiteY1" fmla="*/ 3568 h 3524008"/>
              <a:gd name="connsiteX2" fmla="*/ 5930166 w 12943614"/>
              <a:gd name="connsiteY2" fmla="*/ 497345 h 3524008"/>
              <a:gd name="connsiteX3" fmla="*/ 8764806 w 12943614"/>
              <a:gd name="connsiteY3" fmla="*/ 917968 h 3524008"/>
              <a:gd name="connsiteX4" fmla="*/ 12943614 w 12943614"/>
              <a:gd name="connsiteY4" fmla="*/ 524776 h 3524008"/>
              <a:gd name="connsiteX5" fmla="*/ 12852174 w 12943614"/>
              <a:gd name="connsiteY5" fmla="*/ 3514864 h 3524008"/>
              <a:gd name="connsiteX6" fmla="*/ 12934470 w 12943614"/>
              <a:gd name="connsiteY6" fmla="*/ 3505720 h 3524008"/>
              <a:gd name="connsiteX7" fmla="*/ 41430 w 12943614"/>
              <a:gd name="connsiteY7" fmla="*/ 3524008 h 3524008"/>
              <a:gd name="connsiteX8" fmla="*/ 41430 w 12943614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779022 w 12934470"/>
              <a:gd name="connsiteY4" fmla="*/ 54306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3035054"/>
              <a:gd name="connsiteY0" fmla="*/ 762520 h 3524008"/>
              <a:gd name="connsiteX1" fmla="*/ 3058950 w 13035054"/>
              <a:gd name="connsiteY1" fmla="*/ 3568 h 3524008"/>
              <a:gd name="connsiteX2" fmla="*/ 5930166 w 13035054"/>
              <a:gd name="connsiteY2" fmla="*/ 497345 h 3524008"/>
              <a:gd name="connsiteX3" fmla="*/ 8764806 w 13035054"/>
              <a:gd name="connsiteY3" fmla="*/ 917968 h 3524008"/>
              <a:gd name="connsiteX4" fmla="*/ 12779022 w 13035054"/>
              <a:gd name="connsiteY4" fmla="*/ 543064 h 3524008"/>
              <a:gd name="connsiteX5" fmla="*/ 13035054 w 13035054"/>
              <a:gd name="connsiteY5" fmla="*/ 3341128 h 3524008"/>
              <a:gd name="connsiteX6" fmla="*/ 12934470 w 13035054"/>
              <a:gd name="connsiteY6" fmla="*/ 3505720 h 3524008"/>
              <a:gd name="connsiteX7" fmla="*/ 41430 w 13035054"/>
              <a:gd name="connsiteY7" fmla="*/ 3524008 h 3524008"/>
              <a:gd name="connsiteX8" fmla="*/ 41430 w 13035054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779022 w 12934470"/>
              <a:gd name="connsiteY4" fmla="*/ 543064 h 3524008"/>
              <a:gd name="connsiteX5" fmla="*/ 12934470 w 12934470"/>
              <a:gd name="connsiteY5" fmla="*/ 3505720 h 3524008"/>
              <a:gd name="connsiteX6" fmla="*/ 41430 w 12934470"/>
              <a:gd name="connsiteY6" fmla="*/ 3524008 h 3524008"/>
              <a:gd name="connsiteX7" fmla="*/ 41430 w 12934470"/>
              <a:gd name="connsiteY7" fmla="*/ 762520 h 3524008"/>
              <a:gd name="connsiteX0" fmla="*/ 41430 w 12861318"/>
              <a:gd name="connsiteY0" fmla="*/ 762520 h 3524008"/>
              <a:gd name="connsiteX1" fmla="*/ 3058950 w 12861318"/>
              <a:gd name="connsiteY1" fmla="*/ 3568 h 3524008"/>
              <a:gd name="connsiteX2" fmla="*/ 5930166 w 12861318"/>
              <a:gd name="connsiteY2" fmla="*/ 497345 h 3524008"/>
              <a:gd name="connsiteX3" fmla="*/ 8764806 w 12861318"/>
              <a:gd name="connsiteY3" fmla="*/ 917968 h 3524008"/>
              <a:gd name="connsiteX4" fmla="*/ 12779022 w 12861318"/>
              <a:gd name="connsiteY4" fmla="*/ 543064 h 3524008"/>
              <a:gd name="connsiteX5" fmla="*/ 12861318 w 12861318"/>
              <a:gd name="connsiteY5" fmla="*/ 3514864 h 3524008"/>
              <a:gd name="connsiteX6" fmla="*/ 41430 w 12861318"/>
              <a:gd name="connsiteY6" fmla="*/ 3524008 h 3524008"/>
              <a:gd name="connsiteX7" fmla="*/ 41430 w 12861318"/>
              <a:gd name="connsiteY7" fmla="*/ 762520 h 3524008"/>
              <a:gd name="connsiteX0" fmla="*/ 41430 w 12861318"/>
              <a:gd name="connsiteY0" fmla="*/ 529462 h 3290950"/>
              <a:gd name="connsiteX1" fmla="*/ 2876070 w 12861318"/>
              <a:gd name="connsiteY1" fmla="*/ 8254 h 3290950"/>
              <a:gd name="connsiteX2" fmla="*/ 5930166 w 12861318"/>
              <a:gd name="connsiteY2" fmla="*/ 264287 h 3290950"/>
              <a:gd name="connsiteX3" fmla="*/ 8764806 w 12861318"/>
              <a:gd name="connsiteY3" fmla="*/ 684910 h 3290950"/>
              <a:gd name="connsiteX4" fmla="*/ 12779022 w 12861318"/>
              <a:gd name="connsiteY4" fmla="*/ 310006 h 3290950"/>
              <a:gd name="connsiteX5" fmla="*/ 12861318 w 12861318"/>
              <a:gd name="connsiteY5" fmla="*/ 3281806 h 3290950"/>
              <a:gd name="connsiteX6" fmla="*/ 41430 w 12861318"/>
              <a:gd name="connsiteY6" fmla="*/ 3290950 h 3290950"/>
              <a:gd name="connsiteX7" fmla="*/ 41430 w 12861318"/>
              <a:gd name="connsiteY7" fmla="*/ 529462 h 3290950"/>
              <a:gd name="connsiteX0" fmla="*/ 41430 w 12861318"/>
              <a:gd name="connsiteY0" fmla="*/ 529462 h 3290950"/>
              <a:gd name="connsiteX1" fmla="*/ 2967510 w 12861318"/>
              <a:gd name="connsiteY1" fmla="*/ 8254 h 3290950"/>
              <a:gd name="connsiteX2" fmla="*/ 5930166 w 12861318"/>
              <a:gd name="connsiteY2" fmla="*/ 264287 h 3290950"/>
              <a:gd name="connsiteX3" fmla="*/ 8764806 w 12861318"/>
              <a:gd name="connsiteY3" fmla="*/ 684910 h 3290950"/>
              <a:gd name="connsiteX4" fmla="*/ 12779022 w 12861318"/>
              <a:gd name="connsiteY4" fmla="*/ 310006 h 3290950"/>
              <a:gd name="connsiteX5" fmla="*/ 12861318 w 12861318"/>
              <a:gd name="connsiteY5" fmla="*/ 3281806 h 3290950"/>
              <a:gd name="connsiteX6" fmla="*/ 41430 w 12861318"/>
              <a:gd name="connsiteY6" fmla="*/ 3290950 h 3290950"/>
              <a:gd name="connsiteX7" fmla="*/ 41430 w 12861318"/>
              <a:gd name="connsiteY7" fmla="*/ 529462 h 3290950"/>
              <a:gd name="connsiteX0" fmla="*/ 41430 w 12861318"/>
              <a:gd name="connsiteY0" fmla="*/ 429868 h 3191356"/>
              <a:gd name="connsiteX1" fmla="*/ 2985798 w 12861318"/>
              <a:gd name="connsiteY1" fmla="*/ 18388 h 3191356"/>
              <a:gd name="connsiteX2" fmla="*/ 5930166 w 12861318"/>
              <a:gd name="connsiteY2" fmla="*/ 164693 h 3191356"/>
              <a:gd name="connsiteX3" fmla="*/ 8764806 w 12861318"/>
              <a:gd name="connsiteY3" fmla="*/ 585316 h 3191356"/>
              <a:gd name="connsiteX4" fmla="*/ 12779022 w 12861318"/>
              <a:gd name="connsiteY4" fmla="*/ 210412 h 3191356"/>
              <a:gd name="connsiteX5" fmla="*/ 12861318 w 12861318"/>
              <a:gd name="connsiteY5" fmla="*/ 3182212 h 3191356"/>
              <a:gd name="connsiteX6" fmla="*/ 41430 w 12861318"/>
              <a:gd name="connsiteY6" fmla="*/ 3191356 h 3191356"/>
              <a:gd name="connsiteX7" fmla="*/ 41430 w 12861318"/>
              <a:gd name="connsiteY7" fmla="*/ 429868 h 3191356"/>
              <a:gd name="connsiteX0" fmla="*/ 41430 w 12861318"/>
              <a:gd name="connsiteY0" fmla="*/ 415554 h 3177042"/>
              <a:gd name="connsiteX1" fmla="*/ 2985798 w 12861318"/>
              <a:gd name="connsiteY1" fmla="*/ 4074 h 3177042"/>
              <a:gd name="connsiteX2" fmla="*/ 5966742 w 12861318"/>
              <a:gd name="connsiteY2" fmla="*/ 250963 h 3177042"/>
              <a:gd name="connsiteX3" fmla="*/ 8764806 w 12861318"/>
              <a:gd name="connsiteY3" fmla="*/ 571002 h 3177042"/>
              <a:gd name="connsiteX4" fmla="*/ 12779022 w 12861318"/>
              <a:gd name="connsiteY4" fmla="*/ 196098 h 3177042"/>
              <a:gd name="connsiteX5" fmla="*/ 12861318 w 12861318"/>
              <a:gd name="connsiteY5" fmla="*/ 3167898 h 3177042"/>
              <a:gd name="connsiteX6" fmla="*/ 41430 w 12861318"/>
              <a:gd name="connsiteY6" fmla="*/ 3177042 h 3177042"/>
              <a:gd name="connsiteX7" fmla="*/ 41430 w 12861318"/>
              <a:gd name="connsiteY7" fmla="*/ 415554 h 3177042"/>
              <a:gd name="connsiteX0" fmla="*/ 41430 w 12861318"/>
              <a:gd name="connsiteY0" fmla="*/ 329931 h 3091419"/>
              <a:gd name="connsiteX1" fmla="*/ 2930934 w 12861318"/>
              <a:gd name="connsiteY1" fmla="*/ 9891 h 3091419"/>
              <a:gd name="connsiteX2" fmla="*/ 5966742 w 12861318"/>
              <a:gd name="connsiteY2" fmla="*/ 165340 h 3091419"/>
              <a:gd name="connsiteX3" fmla="*/ 8764806 w 12861318"/>
              <a:gd name="connsiteY3" fmla="*/ 485379 h 3091419"/>
              <a:gd name="connsiteX4" fmla="*/ 12779022 w 12861318"/>
              <a:gd name="connsiteY4" fmla="*/ 110475 h 3091419"/>
              <a:gd name="connsiteX5" fmla="*/ 12861318 w 12861318"/>
              <a:gd name="connsiteY5" fmla="*/ 3082275 h 3091419"/>
              <a:gd name="connsiteX6" fmla="*/ 41430 w 12861318"/>
              <a:gd name="connsiteY6" fmla="*/ 3091419 h 3091419"/>
              <a:gd name="connsiteX7" fmla="*/ 41430 w 12861318"/>
              <a:gd name="connsiteY7" fmla="*/ 329931 h 3091419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764806 w 12861318"/>
              <a:gd name="connsiteY3" fmla="*/ 476001 h 3082041"/>
              <a:gd name="connsiteX4" fmla="*/ 12779022 w 12861318"/>
              <a:gd name="connsiteY4" fmla="*/ 10109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801382 w 12861318"/>
              <a:gd name="connsiteY3" fmla="*/ 558297 h 3082041"/>
              <a:gd name="connsiteX4" fmla="*/ 12779022 w 12861318"/>
              <a:gd name="connsiteY4" fmla="*/ 10109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801382 w 12861318"/>
              <a:gd name="connsiteY3" fmla="*/ 558297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5600982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11449 h 3072937"/>
              <a:gd name="connsiteX1" fmla="*/ 2336574 w 12861318"/>
              <a:gd name="connsiteY1" fmla="*/ 553 h 3072937"/>
              <a:gd name="connsiteX2" fmla="*/ 5600982 w 12861318"/>
              <a:gd name="connsiteY2" fmla="*/ 256586 h 3072937"/>
              <a:gd name="connsiteX3" fmla="*/ 8938542 w 12861318"/>
              <a:gd name="connsiteY3" fmla="*/ 530905 h 3072937"/>
              <a:gd name="connsiteX4" fmla="*/ 12806454 w 12861318"/>
              <a:gd name="connsiteY4" fmla="*/ 46273 h 3072937"/>
              <a:gd name="connsiteX5" fmla="*/ 12861318 w 12861318"/>
              <a:gd name="connsiteY5" fmla="*/ 3063793 h 3072937"/>
              <a:gd name="connsiteX6" fmla="*/ 41430 w 12861318"/>
              <a:gd name="connsiteY6" fmla="*/ 3072937 h 3072937"/>
              <a:gd name="connsiteX7" fmla="*/ 41430 w 12861318"/>
              <a:gd name="connsiteY7" fmla="*/ 311449 h 3072937"/>
              <a:gd name="connsiteX0" fmla="*/ 50580 w 12852180"/>
              <a:gd name="connsiteY0" fmla="*/ 377111 h 3074591"/>
              <a:gd name="connsiteX1" fmla="*/ 2327436 w 12852180"/>
              <a:gd name="connsiteY1" fmla="*/ 2207 h 3074591"/>
              <a:gd name="connsiteX2" fmla="*/ 5591844 w 12852180"/>
              <a:gd name="connsiteY2" fmla="*/ 258240 h 3074591"/>
              <a:gd name="connsiteX3" fmla="*/ 8929404 w 12852180"/>
              <a:gd name="connsiteY3" fmla="*/ 532559 h 3074591"/>
              <a:gd name="connsiteX4" fmla="*/ 12797316 w 12852180"/>
              <a:gd name="connsiteY4" fmla="*/ 47927 h 3074591"/>
              <a:gd name="connsiteX5" fmla="*/ 12852180 w 12852180"/>
              <a:gd name="connsiteY5" fmla="*/ 3065447 h 3074591"/>
              <a:gd name="connsiteX6" fmla="*/ 32292 w 12852180"/>
              <a:gd name="connsiteY6" fmla="*/ 3074591 h 3074591"/>
              <a:gd name="connsiteX7" fmla="*/ 50580 w 12852180"/>
              <a:gd name="connsiteY7" fmla="*/ 377111 h 3074591"/>
              <a:gd name="connsiteX0" fmla="*/ 50580 w 12852180"/>
              <a:gd name="connsiteY0" fmla="*/ 377111 h 3074591"/>
              <a:gd name="connsiteX1" fmla="*/ 2327436 w 12852180"/>
              <a:gd name="connsiteY1" fmla="*/ 2207 h 3074591"/>
              <a:gd name="connsiteX2" fmla="*/ 5591844 w 12852180"/>
              <a:gd name="connsiteY2" fmla="*/ 258240 h 3074591"/>
              <a:gd name="connsiteX3" fmla="*/ 8929404 w 12852180"/>
              <a:gd name="connsiteY3" fmla="*/ 532559 h 3074591"/>
              <a:gd name="connsiteX4" fmla="*/ 12797316 w 12852180"/>
              <a:gd name="connsiteY4" fmla="*/ 47927 h 3074591"/>
              <a:gd name="connsiteX5" fmla="*/ 12852180 w 12852180"/>
              <a:gd name="connsiteY5" fmla="*/ 3065447 h 3074591"/>
              <a:gd name="connsiteX6" fmla="*/ 32292 w 12852180"/>
              <a:gd name="connsiteY6" fmla="*/ 3074591 h 3074591"/>
              <a:gd name="connsiteX7" fmla="*/ 50580 w 12852180"/>
              <a:gd name="connsiteY7" fmla="*/ 377111 h 3074591"/>
              <a:gd name="connsiteX0" fmla="*/ 342780 w 12824340"/>
              <a:gd name="connsiteY0" fmla="*/ 302146 h 3072778"/>
              <a:gd name="connsiteX1" fmla="*/ 2299596 w 12824340"/>
              <a:gd name="connsiteY1" fmla="*/ 394 h 3072778"/>
              <a:gd name="connsiteX2" fmla="*/ 5564004 w 12824340"/>
              <a:gd name="connsiteY2" fmla="*/ 256427 h 3072778"/>
              <a:gd name="connsiteX3" fmla="*/ 8901564 w 12824340"/>
              <a:gd name="connsiteY3" fmla="*/ 530746 h 3072778"/>
              <a:gd name="connsiteX4" fmla="*/ 12769476 w 12824340"/>
              <a:gd name="connsiteY4" fmla="*/ 46114 h 3072778"/>
              <a:gd name="connsiteX5" fmla="*/ 12824340 w 12824340"/>
              <a:gd name="connsiteY5" fmla="*/ 3063634 h 3072778"/>
              <a:gd name="connsiteX6" fmla="*/ 4452 w 12824340"/>
              <a:gd name="connsiteY6" fmla="*/ 3072778 h 3072778"/>
              <a:gd name="connsiteX7" fmla="*/ 342780 w 12824340"/>
              <a:gd name="connsiteY7" fmla="*/ 302146 h 3072778"/>
              <a:gd name="connsiteX0" fmla="*/ 61974 w 12543534"/>
              <a:gd name="connsiteY0" fmla="*/ 302146 h 3063634"/>
              <a:gd name="connsiteX1" fmla="*/ 2018790 w 12543534"/>
              <a:gd name="connsiteY1" fmla="*/ 394 h 3063634"/>
              <a:gd name="connsiteX2" fmla="*/ 5283198 w 12543534"/>
              <a:gd name="connsiteY2" fmla="*/ 256427 h 3063634"/>
              <a:gd name="connsiteX3" fmla="*/ 8620758 w 12543534"/>
              <a:gd name="connsiteY3" fmla="*/ 530746 h 3063634"/>
              <a:gd name="connsiteX4" fmla="*/ 12488670 w 12543534"/>
              <a:gd name="connsiteY4" fmla="*/ 46114 h 3063634"/>
              <a:gd name="connsiteX5" fmla="*/ 12543534 w 12543534"/>
              <a:gd name="connsiteY5" fmla="*/ 3063634 h 3063634"/>
              <a:gd name="connsiteX6" fmla="*/ 25398 w 12543534"/>
              <a:gd name="connsiteY6" fmla="*/ 3017914 h 3063634"/>
              <a:gd name="connsiteX7" fmla="*/ 61974 w 12543534"/>
              <a:gd name="connsiteY7" fmla="*/ 302146 h 3063634"/>
              <a:gd name="connsiteX0" fmla="*/ 36576 w 12518136"/>
              <a:gd name="connsiteY0" fmla="*/ 302146 h 3063634"/>
              <a:gd name="connsiteX1" fmla="*/ 1993392 w 12518136"/>
              <a:gd name="connsiteY1" fmla="*/ 394 h 3063634"/>
              <a:gd name="connsiteX2" fmla="*/ 5257800 w 12518136"/>
              <a:gd name="connsiteY2" fmla="*/ 256427 h 3063634"/>
              <a:gd name="connsiteX3" fmla="*/ 8595360 w 12518136"/>
              <a:gd name="connsiteY3" fmla="*/ 530746 h 3063634"/>
              <a:gd name="connsiteX4" fmla="*/ 12463272 w 12518136"/>
              <a:gd name="connsiteY4" fmla="*/ 46114 h 3063634"/>
              <a:gd name="connsiteX5" fmla="*/ 12518136 w 12518136"/>
              <a:gd name="connsiteY5" fmla="*/ 3063634 h 3063634"/>
              <a:gd name="connsiteX6" fmla="*/ 0 w 12518136"/>
              <a:gd name="connsiteY6" fmla="*/ 3017914 h 3063634"/>
              <a:gd name="connsiteX7" fmla="*/ 36576 w 12518136"/>
              <a:gd name="connsiteY7" fmla="*/ 302146 h 3063634"/>
              <a:gd name="connsiteX0" fmla="*/ 91440 w 12518136"/>
              <a:gd name="connsiteY0" fmla="*/ 311448 h 3063792"/>
              <a:gd name="connsiteX1" fmla="*/ 1993392 w 12518136"/>
              <a:gd name="connsiteY1" fmla="*/ 552 h 3063792"/>
              <a:gd name="connsiteX2" fmla="*/ 5257800 w 12518136"/>
              <a:gd name="connsiteY2" fmla="*/ 256585 h 3063792"/>
              <a:gd name="connsiteX3" fmla="*/ 8595360 w 12518136"/>
              <a:gd name="connsiteY3" fmla="*/ 530904 h 3063792"/>
              <a:gd name="connsiteX4" fmla="*/ 12463272 w 12518136"/>
              <a:gd name="connsiteY4" fmla="*/ 46272 h 3063792"/>
              <a:gd name="connsiteX5" fmla="*/ 12518136 w 12518136"/>
              <a:gd name="connsiteY5" fmla="*/ 3063792 h 3063792"/>
              <a:gd name="connsiteX6" fmla="*/ 0 w 12518136"/>
              <a:gd name="connsiteY6" fmla="*/ 3018072 h 3063792"/>
              <a:gd name="connsiteX7" fmla="*/ 91440 w 12518136"/>
              <a:gd name="connsiteY7" fmla="*/ 311448 h 3063792"/>
              <a:gd name="connsiteX0" fmla="*/ 82296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82296 w 12508992"/>
              <a:gd name="connsiteY7" fmla="*/ 311448 h 3063792"/>
              <a:gd name="connsiteX0" fmla="*/ 82296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82296 w 12508992"/>
              <a:gd name="connsiteY7" fmla="*/ 311448 h 3063792"/>
              <a:gd name="connsiteX0" fmla="*/ 91440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91440 w 12508992"/>
              <a:gd name="connsiteY7" fmla="*/ 311448 h 3063792"/>
              <a:gd name="connsiteX0" fmla="*/ 91440 w 12472416"/>
              <a:gd name="connsiteY0" fmla="*/ 311448 h 3072936"/>
              <a:gd name="connsiteX1" fmla="*/ 1984248 w 12472416"/>
              <a:gd name="connsiteY1" fmla="*/ 552 h 3072936"/>
              <a:gd name="connsiteX2" fmla="*/ 5248656 w 12472416"/>
              <a:gd name="connsiteY2" fmla="*/ 256585 h 3072936"/>
              <a:gd name="connsiteX3" fmla="*/ 8586216 w 12472416"/>
              <a:gd name="connsiteY3" fmla="*/ 530904 h 3072936"/>
              <a:gd name="connsiteX4" fmla="*/ 12454128 w 12472416"/>
              <a:gd name="connsiteY4" fmla="*/ 46272 h 3072936"/>
              <a:gd name="connsiteX5" fmla="*/ 12472416 w 12472416"/>
              <a:gd name="connsiteY5" fmla="*/ 3072936 h 3072936"/>
              <a:gd name="connsiteX6" fmla="*/ 0 w 12472416"/>
              <a:gd name="connsiteY6" fmla="*/ 3008928 h 3072936"/>
              <a:gd name="connsiteX7" fmla="*/ 91440 w 12472416"/>
              <a:gd name="connsiteY7" fmla="*/ 311448 h 3072936"/>
              <a:gd name="connsiteX0" fmla="*/ 91440 w 12454128"/>
              <a:gd name="connsiteY0" fmla="*/ 311448 h 3036360"/>
              <a:gd name="connsiteX1" fmla="*/ 1984248 w 12454128"/>
              <a:gd name="connsiteY1" fmla="*/ 552 h 3036360"/>
              <a:gd name="connsiteX2" fmla="*/ 5248656 w 12454128"/>
              <a:gd name="connsiteY2" fmla="*/ 256585 h 3036360"/>
              <a:gd name="connsiteX3" fmla="*/ 8586216 w 12454128"/>
              <a:gd name="connsiteY3" fmla="*/ 530904 h 3036360"/>
              <a:gd name="connsiteX4" fmla="*/ 12454128 w 12454128"/>
              <a:gd name="connsiteY4" fmla="*/ 46272 h 3036360"/>
              <a:gd name="connsiteX5" fmla="*/ 12316968 w 12454128"/>
              <a:gd name="connsiteY5" fmla="*/ 3036360 h 3036360"/>
              <a:gd name="connsiteX6" fmla="*/ 0 w 12454128"/>
              <a:gd name="connsiteY6" fmla="*/ 3008928 h 3036360"/>
              <a:gd name="connsiteX7" fmla="*/ 91440 w 12454128"/>
              <a:gd name="connsiteY7" fmla="*/ 311448 h 3036360"/>
              <a:gd name="connsiteX0" fmla="*/ 91440 w 12316968"/>
              <a:gd name="connsiteY0" fmla="*/ 311448 h 3036360"/>
              <a:gd name="connsiteX1" fmla="*/ 1984248 w 12316968"/>
              <a:gd name="connsiteY1" fmla="*/ 552 h 3036360"/>
              <a:gd name="connsiteX2" fmla="*/ 5248656 w 12316968"/>
              <a:gd name="connsiteY2" fmla="*/ 256585 h 3036360"/>
              <a:gd name="connsiteX3" fmla="*/ 8586216 w 12316968"/>
              <a:gd name="connsiteY3" fmla="*/ 530904 h 3036360"/>
              <a:gd name="connsiteX4" fmla="*/ 12280392 w 12316968"/>
              <a:gd name="connsiteY4" fmla="*/ 64560 h 3036360"/>
              <a:gd name="connsiteX5" fmla="*/ 12316968 w 12316968"/>
              <a:gd name="connsiteY5" fmla="*/ 3036360 h 3036360"/>
              <a:gd name="connsiteX6" fmla="*/ 0 w 12316968"/>
              <a:gd name="connsiteY6" fmla="*/ 3008928 h 3036360"/>
              <a:gd name="connsiteX7" fmla="*/ 91440 w 12316968"/>
              <a:gd name="connsiteY7" fmla="*/ 311448 h 3036360"/>
              <a:gd name="connsiteX0" fmla="*/ 91440 w 12280392"/>
              <a:gd name="connsiteY0" fmla="*/ 311448 h 3045504"/>
              <a:gd name="connsiteX1" fmla="*/ 1984248 w 12280392"/>
              <a:gd name="connsiteY1" fmla="*/ 552 h 3045504"/>
              <a:gd name="connsiteX2" fmla="*/ 5248656 w 12280392"/>
              <a:gd name="connsiteY2" fmla="*/ 256585 h 3045504"/>
              <a:gd name="connsiteX3" fmla="*/ 8586216 w 12280392"/>
              <a:gd name="connsiteY3" fmla="*/ 530904 h 3045504"/>
              <a:gd name="connsiteX4" fmla="*/ 12280392 w 12280392"/>
              <a:gd name="connsiteY4" fmla="*/ 64560 h 3045504"/>
              <a:gd name="connsiteX5" fmla="*/ 12198096 w 12280392"/>
              <a:gd name="connsiteY5" fmla="*/ 3045504 h 3045504"/>
              <a:gd name="connsiteX6" fmla="*/ 0 w 12280392"/>
              <a:gd name="connsiteY6" fmla="*/ 3008928 h 3045504"/>
              <a:gd name="connsiteX7" fmla="*/ 91440 w 12280392"/>
              <a:gd name="connsiteY7" fmla="*/ 311448 h 3045504"/>
              <a:gd name="connsiteX0" fmla="*/ 91440 w 12280392"/>
              <a:gd name="connsiteY0" fmla="*/ 311448 h 3054648"/>
              <a:gd name="connsiteX1" fmla="*/ 1984248 w 12280392"/>
              <a:gd name="connsiteY1" fmla="*/ 552 h 3054648"/>
              <a:gd name="connsiteX2" fmla="*/ 5248656 w 12280392"/>
              <a:gd name="connsiteY2" fmla="*/ 256585 h 3054648"/>
              <a:gd name="connsiteX3" fmla="*/ 8586216 w 12280392"/>
              <a:gd name="connsiteY3" fmla="*/ 530904 h 3054648"/>
              <a:gd name="connsiteX4" fmla="*/ 12280392 w 12280392"/>
              <a:gd name="connsiteY4" fmla="*/ 64560 h 3054648"/>
              <a:gd name="connsiteX5" fmla="*/ 12079224 w 12280392"/>
              <a:gd name="connsiteY5" fmla="*/ 3054648 h 3054648"/>
              <a:gd name="connsiteX6" fmla="*/ 0 w 12280392"/>
              <a:gd name="connsiteY6" fmla="*/ 3008928 h 3054648"/>
              <a:gd name="connsiteX7" fmla="*/ 91440 w 12280392"/>
              <a:gd name="connsiteY7" fmla="*/ 311448 h 3054648"/>
              <a:gd name="connsiteX0" fmla="*/ 91440 w 12280392"/>
              <a:gd name="connsiteY0" fmla="*/ 311448 h 3008928"/>
              <a:gd name="connsiteX1" fmla="*/ 1984248 w 12280392"/>
              <a:gd name="connsiteY1" fmla="*/ 552 h 3008928"/>
              <a:gd name="connsiteX2" fmla="*/ 5248656 w 12280392"/>
              <a:gd name="connsiteY2" fmla="*/ 256585 h 3008928"/>
              <a:gd name="connsiteX3" fmla="*/ 8586216 w 12280392"/>
              <a:gd name="connsiteY3" fmla="*/ 530904 h 3008928"/>
              <a:gd name="connsiteX4" fmla="*/ 12280392 w 12280392"/>
              <a:gd name="connsiteY4" fmla="*/ 64560 h 3008928"/>
              <a:gd name="connsiteX5" fmla="*/ 12271248 w 12280392"/>
              <a:gd name="connsiteY5" fmla="*/ 2377992 h 3008928"/>
              <a:gd name="connsiteX6" fmla="*/ 0 w 12280392"/>
              <a:gd name="connsiteY6" fmla="*/ 3008928 h 3008928"/>
              <a:gd name="connsiteX7" fmla="*/ 91440 w 12280392"/>
              <a:gd name="connsiteY7" fmla="*/ 311448 h 3008928"/>
              <a:gd name="connsiteX0" fmla="*/ 21863 w 12210815"/>
              <a:gd name="connsiteY0" fmla="*/ 311448 h 2460288"/>
              <a:gd name="connsiteX1" fmla="*/ 1914671 w 12210815"/>
              <a:gd name="connsiteY1" fmla="*/ 552 h 2460288"/>
              <a:gd name="connsiteX2" fmla="*/ 5179079 w 12210815"/>
              <a:gd name="connsiteY2" fmla="*/ 256585 h 2460288"/>
              <a:gd name="connsiteX3" fmla="*/ 8516639 w 12210815"/>
              <a:gd name="connsiteY3" fmla="*/ 530904 h 2460288"/>
              <a:gd name="connsiteX4" fmla="*/ 12210815 w 12210815"/>
              <a:gd name="connsiteY4" fmla="*/ 64560 h 2460288"/>
              <a:gd name="connsiteX5" fmla="*/ 12201671 w 12210815"/>
              <a:gd name="connsiteY5" fmla="*/ 2377992 h 2460288"/>
              <a:gd name="connsiteX6" fmla="*/ 21863 w 12210815"/>
              <a:gd name="connsiteY6" fmla="*/ 2460288 h 2460288"/>
              <a:gd name="connsiteX7" fmla="*/ 21863 w 12210815"/>
              <a:gd name="connsiteY7" fmla="*/ 311448 h 2460288"/>
              <a:gd name="connsiteX0" fmla="*/ 23434 w 12212386"/>
              <a:gd name="connsiteY0" fmla="*/ 311448 h 2377992"/>
              <a:gd name="connsiteX1" fmla="*/ 1916242 w 12212386"/>
              <a:gd name="connsiteY1" fmla="*/ 552 h 2377992"/>
              <a:gd name="connsiteX2" fmla="*/ 5180650 w 12212386"/>
              <a:gd name="connsiteY2" fmla="*/ 256585 h 2377992"/>
              <a:gd name="connsiteX3" fmla="*/ 8518210 w 12212386"/>
              <a:gd name="connsiteY3" fmla="*/ 530904 h 2377992"/>
              <a:gd name="connsiteX4" fmla="*/ 12212386 w 12212386"/>
              <a:gd name="connsiteY4" fmla="*/ 64560 h 2377992"/>
              <a:gd name="connsiteX5" fmla="*/ 12203242 w 12212386"/>
              <a:gd name="connsiteY5" fmla="*/ 2377992 h 2377992"/>
              <a:gd name="connsiteX6" fmla="*/ 14290 w 12212386"/>
              <a:gd name="connsiteY6" fmla="*/ 2057952 h 2377992"/>
              <a:gd name="connsiteX7" fmla="*/ 23434 w 12212386"/>
              <a:gd name="connsiteY7" fmla="*/ 311448 h 2377992"/>
              <a:gd name="connsiteX0" fmla="*/ 23434 w 12212386"/>
              <a:gd name="connsiteY0" fmla="*/ 311448 h 2377992"/>
              <a:gd name="connsiteX1" fmla="*/ 1916242 w 12212386"/>
              <a:gd name="connsiteY1" fmla="*/ 552 h 2377992"/>
              <a:gd name="connsiteX2" fmla="*/ 5180650 w 12212386"/>
              <a:gd name="connsiteY2" fmla="*/ 256585 h 2377992"/>
              <a:gd name="connsiteX3" fmla="*/ 8518210 w 12212386"/>
              <a:gd name="connsiteY3" fmla="*/ 530904 h 2377992"/>
              <a:gd name="connsiteX4" fmla="*/ 12212386 w 12212386"/>
              <a:gd name="connsiteY4" fmla="*/ 64560 h 2377992"/>
              <a:gd name="connsiteX5" fmla="*/ 12203242 w 12212386"/>
              <a:gd name="connsiteY5" fmla="*/ 2377992 h 2377992"/>
              <a:gd name="connsiteX6" fmla="*/ 14290 w 12212386"/>
              <a:gd name="connsiteY6" fmla="*/ 2368848 h 2377992"/>
              <a:gd name="connsiteX7" fmla="*/ 23434 w 12212386"/>
              <a:gd name="connsiteY7" fmla="*/ 311448 h 2377992"/>
              <a:gd name="connsiteX0" fmla="*/ 9144 w 12198096"/>
              <a:gd name="connsiteY0" fmla="*/ 311448 h 2377992"/>
              <a:gd name="connsiteX1" fmla="*/ 1901952 w 12198096"/>
              <a:gd name="connsiteY1" fmla="*/ 552 h 2377992"/>
              <a:gd name="connsiteX2" fmla="*/ 5166360 w 12198096"/>
              <a:gd name="connsiteY2" fmla="*/ 256585 h 2377992"/>
              <a:gd name="connsiteX3" fmla="*/ 8503920 w 12198096"/>
              <a:gd name="connsiteY3" fmla="*/ 530904 h 2377992"/>
              <a:gd name="connsiteX4" fmla="*/ 12198096 w 12198096"/>
              <a:gd name="connsiteY4" fmla="*/ 64560 h 2377992"/>
              <a:gd name="connsiteX5" fmla="*/ 12188952 w 12198096"/>
              <a:gd name="connsiteY5" fmla="*/ 2377992 h 2377992"/>
              <a:gd name="connsiteX6" fmla="*/ 0 w 12198096"/>
              <a:gd name="connsiteY6" fmla="*/ 2368848 h 2377992"/>
              <a:gd name="connsiteX7" fmla="*/ 9144 w 12198096"/>
              <a:gd name="connsiteY7" fmla="*/ 311448 h 2377992"/>
              <a:gd name="connsiteX0" fmla="*/ 9144 w 12198096"/>
              <a:gd name="connsiteY0" fmla="*/ 311448 h 2377992"/>
              <a:gd name="connsiteX1" fmla="*/ 1901952 w 12198096"/>
              <a:gd name="connsiteY1" fmla="*/ 552 h 2377992"/>
              <a:gd name="connsiteX2" fmla="*/ 5166360 w 12198096"/>
              <a:gd name="connsiteY2" fmla="*/ 256585 h 2377992"/>
              <a:gd name="connsiteX3" fmla="*/ 8503920 w 12198096"/>
              <a:gd name="connsiteY3" fmla="*/ 530904 h 2377992"/>
              <a:gd name="connsiteX4" fmla="*/ 12198096 w 12198096"/>
              <a:gd name="connsiteY4" fmla="*/ 64560 h 2377992"/>
              <a:gd name="connsiteX5" fmla="*/ 12188952 w 12198096"/>
              <a:gd name="connsiteY5" fmla="*/ 2377992 h 2377992"/>
              <a:gd name="connsiteX6" fmla="*/ 0 w 12198096"/>
              <a:gd name="connsiteY6" fmla="*/ 2368848 h 2377992"/>
              <a:gd name="connsiteX7" fmla="*/ 9144 w 12198096"/>
              <a:gd name="connsiteY7" fmla="*/ 311448 h 2377992"/>
              <a:gd name="connsiteX0" fmla="*/ 31446 w 12198096"/>
              <a:gd name="connsiteY0" fmla="*/ 317131 h 2378100"/>
              <a:gd name="connsiteX1" fmla="*/ 1901952 w 12198096"/>
              <a:gd name="connsiteY1" fmla="*/ 660 h 2378100"/>
              <a:gd name="connsiteX2" fmla="*/ 5166360 w 12198096"/>
              <a:gd name="connsiteY2" fmla="*/ 256693 h 2378100"/>
              <a:gd name="connsiteX3" fmla="*/ 8503920 w 12198096"/>
              <a:gd name="connsiteY3" fmla="*/ 531012 h 2378100"/>
              <a:gd name="connsiteX4" fmla="*/ 12198096 w 12198096"/>
              <a:gd name="connsiteY4" fmla="*/ 64668 h 2378100"/>
              <a:gd name="connsiteX5" fmla="*/ 12188952 w 12198096"/>
              <a:gd name="connsiteY5" fmla="*/ 2378100 h 2378100"/>
              <a:gd name="connsiteX6" fmla="*/ 0 w 12198096"/>
              <a:gd name="connsiteY6" fmla="*/ 2368956 h 2378100"/>
              <a:gd name="connsiteX7" fmla="*/ 31446 w 12198096"/>
              <a:gd name="connsiteY7" fmla="*/ 317131 h 2378100"/>
              <a:gd name="connsiteX0" fmla="*/ 14720 w 12198096"/>
              <a:gd name="connsiteY0" fmla="*/ 322822 h 2378215"/>
              <a:gd name="connsiteX1" fmla="*/ 1901952 w 12198096"/>
              <a:gd name="connsiteY1" fmla="*/ 775 h 2378215"/>
              <a:gd name="connsiteX2" fmla="*/ 5166360 w 12198096"/>
              <a:gd name="connsiteY2" fmla="*/ 256808 h 2378215"/>
              <a:gd name="connsiteX3" fmla="*/ 8503920 w 12198096"/>
              <a:gd name="connsiteY3" fmla="*/ 531127 h 2378215"/>
              <a:gd name="connsiteX4" fmla="*/ 12198096 w 12198096"/>
              <a:gd name="connsiteY4" fmla="*/ 64783 h 2378215"/>
              <a:gd name="connsiteX5" fmla="*/ 12188952 w 12198096"/>
              <a:gd name="connsiteY5" fmla="*/ 2378215 h 2378215"/>
              <a:gd name="connsiteX6" fmla="*/ 0 w 12198096"/>
              <a:gd name="connsiteY6" fmla="*/ 2369071 h 2378215"/>
              <a:gd name="connsiteX7" fmla="*/ 14720 w 12198096"/>
              <a:gd name="connsiteY7" fmla="*/ 322822 h 2378215"/>
              <a:gd name="connsiteX0" fmla="*/ 4365 w 12221195"/>
              <a:gd name="connsiteY0" fmla="*/ 151486 h 2429904"/>
              <a:gd name="connsiteX1" fmla="*/ 1925051 w 12221195"/>
              <a:gd name="connsiteY1" fmla="*/ 52464 h 2429904"/>
              <a:gd name="connsiteX2" fmla="*/ 5189459 w 12221195"/>
              <a:gd name="connsiteY2" fmla="*/ 308497 h 2429904"/>
              <a:gd name="connsiteX3" fmla="*/ 8527019 w 12221195"/>
              <a:gd name="connsiteY3" fmla="*/ 582816 h 2429904"/>
              <a:gd name="connsiteX4" fmla="*/ 12221195 w 12221195"/>
              <a:gd name="connsiteY4" fmla="*/ 116472 h 2429904"/>
              <a:gd name="connsiteX5" fmla="*/ 12212051 w 12221195"/>
              <a:gd name="connsiteY5" fmla="*/ 2429904 h 2429904"/>
              <a:gd name="connsiteX6" fmla="*/ 23099 w 12221195"/>
              <a:gd name="connsiteY6" fmla="*/ 2420760 h 2429904"/>
              <a:gd name="connsiteX7" fmla="*/ 4365 w 12221195"/>
              <a:gd name="connsiteY7" fmla="*/ 151486 h 2429904"/>
              <a:gd name="connsiteX0" fmla="*/ 4365 w 12221195"/>
              <a:gd name="connsiteY0" fmla="*/ 118904 h 2397322"/>
              <a:gd name="connsiteX1" fmla="*/ 1925051 w 12221195"/>
              <a:gd name="connsiteY1" fmla="*/ 19882 h 2397322"/>
              <a:gd name="connsiteX2" fmla="*/ 5189459 w 12221195"/>
              <a:gd name="connsiteY2" fmla="*/ 275915 h 2397322"/>
              <a:gd name="connsiteX3" fmla="*/ 8527019 w 12221195"/>
              <a:gd name="connsiteY3" fmla="*/ 550234 h 2397322"/>
              <a:gd name="connsiteX4" fmla="*/ 12221195 w 12221195"/>
              <a:gd name="connsiteY4" fmla="*/ 83890 h 2397322"/>
              <a:gd name="connsiteX5" fmla="*/ 12212051 w 12221195"/>
              <a:gd name="connsiteY5" fmla="*/ 2397322 h 2397322"/>
              <a:gd name="connsiteX6" fmla="*/ 23099 w 12221195"/>
              <a:gd name="connsiteY6" fmla="*/ 2388178 h 2397322"/>
              <a:gd name="connsiteX7" fmla="*/ 4365 w 12221195"/>
              <a:gd name="connsiteY7" fmla="*/ 118904 h 2397322"/>
              <a:gd name="connsiteX0" fmla="*/ 4365 w 12221195"/>
              <a:gd name="connsiteY0" fmla="*/ 148695 h 2427113"/>
              <a:gd name="connsiteX1" fmla="*/ 2482612 w 12221195"/>
              <a:gd name="connsiteY1" fmla="*/ 10644 h 2427113"/>
              <a:gd name="connsiteX2" fmla="*/ 5189459 w 12221195"/>
              <a:gd name="connsiteY2" fmla="*/ 305706 h 2427113"/>
              <a:gd name="connsiteX3" fmla="*/ 8527019 w 12221195"/>
              <a:gd name="connsiteY3" fmla="*/ 580025 h 2427113"/>
              <a:gd name="connsiteX4" fmla="*/ 12221195 w 12221195"/>
              <a:gd name="connsiteY4" fmla="*/ 113681 h 2427113"/>
              <a:gd name="connsiteX5" fmla="*/ 12212051 w 12221195"/>
              <a:gd name="connsiteY5" fmla="*/ 2427113 h 2427113"/>
              <a:gd name="connsiteX6" fmla="*/ 23099 w 12221195"/>
              <a:gd name="connsiteY6" fmla="*/ 2417969 h 2427113"/>
              <a:gd name="connsiteX7" fmla="*/ 4365 w 12221195"/>
              <a:gd name="connsiteY7" fmla="*/ 148695 h 2427113"/>
              <a:gd name="connsiteX0" fmla="*/ 4365 w 12221195"/>
              <a:gd name="connsiteY0" fmla="*/ 143667 h 2422085"/>
              <a:gd name="connsiteX1" fmla="*/ 2482612 w 12221195"/>
              <a:gd name="connsiteY1" fmla="*/ 5616 h 2422085"/>
              <a:gd name="connsiteX2" fmla="*/ 5239640 w 12221195"/>
              <a:gd name="connsiteY2" fmla="*/ 228195 h 2422085"/>
              <a:gd name="connsiteX3" fmla="*/ 8527019 w 12221195"/>
              <a:gd name="connsiteY3" fmla="*/ 574997 h 2422085"/>
              <a:gd name="connsiteX4" fmla="*/ 12221195 w 12221195"/>
              <a:gd name="connsiteY4" fmla="*/ 108653 h 2422085"/>
              <a:gd name="connsiteX5" fmla="*/ 12212051 w 12221195"/>
              <a:gd name="connsiteY5" fmla="*/ 2422085 h 2422085"/>
              <a:gd name="connsiteX6" fmla="*/ 23099 w 12221195"/>
              <a:gd name="connsiteY6" fmla="*/ 2412941 h 2422085"/>
              <a:gd name="connsiteX7" fmla="*/ 4365 w 12221195"/>
              <a:gd name="connsiteY7" fmla="*/ 143667 h 2422085"/>
              <a:gd name="connsiteX0" fmla="*/ 4365 w 12221195"/>
              <a:gd name="connsiteY0" fmla="*/ 168460 h 2446878"/>
              <a:gd name="connsiteX1" fmla="*/ 2482612 w 12221195"/>
              <a:gd name="connsiteY1" fmla="*/ 30409 h 2446878"/>
              <a:gd name="connsiteX2" fmla="*/ 8527019 w 12221195"/>
              <a:gd name="connsiteY2" fmla="*/ 599790 h 2446878"/>
              <a:gd name="connsiteX3" fmla="*/ 12221195 w 12221195"/>
              <a:gd name="connsiteY3" fmla="*/ 133446 h 2446878"/>
              <a:gd name="connsiteX4" fmla="*/ 12212051 w 12221195"/>
              <a:gd name="connsiteY4" fmla="*/ 2446878 h 2446878"/>
              <a:gd name="connsiteX5" fmla="*/ 23099 w 12221195"/>
              <a:gd name="connsiteY5" fmla="*/ 2437734 h 2446878"/>
              <a:gd name="connsiteX6" fmla="*/ 4365 w 12221195"/>
              <a:gd name="connsiteY6" fmla="*/ 168460 h 2446878"/>
              <a:gd name="connsiteX0" fmla="*/ 4365 w 12221195"/>
              <a:gd name="connsiteY0" fmla="*/ 156733 h 2435151"/>
              <a:gd name="connsiteX1" fmla="*/ 2482612 w 12221195"/>
              <a:gd name="connsiteY1" fmla="*/ 18682 h 2435151"/>
              <a:gd name="connsiteX2" fmla="*/ 8448961 w 12221195"/>
              <a:gd name="connsiteY2" fmla="*/ 426370 h 2435151"/>
              <a:gd name="connsiteX3" fmla="*/ 12221195 w 12221195"/>
              <a:gd name="connsiteY3" fmla="*/ 121719 h 2435151"/>
              <a:gd name="connsiteX4" fmla="*/ 12212051 w 12221195"/>
              <a:gd name="connsiteY4" fmla="*/ 2435151 h 2435151"/>
              <a:gd name="connsiteX5" fmla="*/ 23099 w 12221195"/>
              <a:gd name="connsiteY5" fmla="*/ 2426007 h 2435151"/>
              <a:gd name="connsiteX6" fmla="*/ 4365 w 12221195"/>
              <a:gd name="connsiteY6" fmla="*/ 156733 h 2435151"/>
              <a:gd name="connsiteX0" fmla="*/ 4365 w 12221195"/>
              <a:gd name="connsiteY0" fmla="*/ 147209 h 2425627"/>
              <a:gd name="connsiteX1" fmla="*/ 2482612 w 12221195"/>
              <a:gd name="connsiteY1" fmla="*/ 9158 h 2425627"/>
              <a:gd name="connsiteX2" fmla="*/ 8448961 w 12221195"/>
              <a:gd name="connsiteY2" fmla="*/ 416846 h 2425627"/>
              <a:gd name="connsiteX3" fmla="*/ 12221195 w 12221195"/>
              <a:gd name="connsiteY3" fmla="*/ 112195 h 2425627"/>
              <a:gd name="connsiteX4" fmla="*/ 12212051 w 12221195"/>
              <a:gd name="connsiteY4" fmla="*/ 2425627 h 2425627"/>
              <a:gd name="connsiteX5" fmla="*/ 23099 w 12221195"/>
              <a:gd name="connsiteY5" fmla="*/ 2416483 h 2425627"/>
              <a:gd name="connsiteX6" fmla="*/ 4365 w 12221195"/>
              <a:gd name="connsiteY6" fmla="*/ 147209 h 2425627"/>
              <a:gd name="connsiteX0" fmla="*/ 5928 w 12206031"/>
              <a:gd name="connsiteY0" fmla="*/ 160944 h 2433786"/>
              <a:gd name="connsiteX1" fmla="*/ 2467448 w 12206031"/>
              <a:gd name="connsiteY1" fmla="*/ 17317 h 2433786"/>
              <a:gd name="connsiteX2" fmla="*/ 8433797 w 12206031"/>
              <a:gd name="connsiteY2" fmla="*/ 425005 h 2433786"/>
              <a:gd name="connsiteX3" fmla="*/ 12206031 w 12206031"/>
              <a:gd name="connsiteY3" fmla="*/ 120354 h 2433786"/>
              <a:gd name="connsiteX4" fmla="*/ 12196887 w 12206031"/>
              <a:gd name="connsiteY4" fmla="*/ 2433786 h 2433786"/>
              <a:gd name="connsiteX5" fmla="*/ 7935 w 12206031"/>
              <a:gd name="connsiteY5" fmla="*/ 2424642 h 2433786"/>
              <a:gd name="connsiteX6" fmla="*/ 5928 w 12206031"/>
              <a:gd name="connsiteY6" fmla="*/ 160944 h 2433786"/>
              <a:gd name="connsiteX0" fmla="*/ 0 w 12200103"/>
              <a:gd name="connsiteY0" fmla="*/ 160944 h 2433786"/>
              <a:gd name="connsiteX1" fmla="*/ 2461520 w 12200103"/>
              <a:gd name="connsiteY1" fmla="*/ 17317 h 2433786"/>
              <a:gd name="connsiteX2" fmla="*/ 8427869 w 12200103"/>
              <a:gd name="connsiteY2" fmla="*/ 425005 h 2433786"/>
              <a:gd name="connsiteX3" fmla="*/ 12200103 w 12200103"/>
              <a:gd name="connsiteY3" fmla="*/ 120354 h 2433786"/>
              <a:gd name="connsiteX4" fmla="*/ 12190959 w 12200103"/>
              <a:gd name="connsiteY4" fmla="*/ 2433786 h 2433786"/>
              <a:gd name="connsiteX5" fmla="*/ 2007 w 12200103"/>
              <a:gd name="connsiteY5" fmla="*/ 2424642 h 2433786"/>
              <a:gd name="connsiteX6" fmla="*/ 0 w 12200103"/>
              <a:gd name="connsiteY6" fmla="*/ 160944 h 2433786"/>
              <a:gd name="connsiteX0" fmla="*/ 0 w 12200103"/>
              <a:gd name="connsiteY0" fmla="*/ 156840 h 2429682"/>
              <a:gd name="connsiteX1" fmla="*/ 2461520 w 12200103"/>
              <a:gd name="connsiteY1" fmla="*/ 13213 h 2429682"/>
              <a:gd name="connsiteX2" fmla="*/ 8427869 w 12200103"/>
              <a:gd name="connsiteY2" fmla="*/ 420901 h 2429682"/>
              <a:gd name="connsiteX3" fmla="*/ 12200103 w 12200103"/>
              <a:gd name="connsiteY3" fmla="*/ 116250 h 2429682"/>
              <a:gd name="connsiteX4" fmla="*/ 12190959 w 12200103"/>
              <a:gd name="connsiteY4" fmla="*/ 2429682 h 2429682"/>
              <a:gd name="connsiteX5" fmla="*/ 2007 w 12200103"/>
              <a:gd name="connsiteY5" fmla="*/ 2420538 h 2429682"/>
              <a:gd name="connsiteX6" fmla="*/ 0 w 12200103"/>
              <a:gd name="connsiteY6" fmla="*/ 156840 h 2429682"/>
              <a:gd name="connsiteX0" fmla="*/ 0 w 12200103"/>
              <a:gd name="connsiteY0" fmla="*/ 153376 h 2426218"/>
              <a:gd name="connsiteX1" fmla="*/ 2461520 w 12200103"/>
              <a:gd name="connsiteY1" fmla="*/ 9749 h 2426218"/>
              <a:gd name="connsiteX2" fmla="*/ 8427869 w 12200103"/>
              <a:gd name="connsiteY2" fmla="*/ 417437 h 2426218"/>
              <a:gd name="connsiteX3" fmla="*/ 12200103 w 12200103"/>
              <a:gd name="connsiteY3" fmla="*/ 112786 h 2426218"/>
              <a:gd name="connsiteX4" fmla="*/ 12190959 w 12200103"/>
              <a:gd name="connsiteY4" fmla="*/ 2426218 h 2426218"/>
              <a:gd name="connsiteX5" fmla="*/ 2007 w 12200103"/>
              <a:gd name="connsiteY5" fmla="*/ 2417074 h 2426218"/>
              <a:gd name="connsiteX6" fmla="*/ 0 w 12200103"/>
              <a:gd name="connsiteY6" fmla="*/ 153376 h 2426218"/>
              <a:gd name="connsiteX0" fmla="*/ 0 w 12200103"/>
              <a:gd name="connsiteY0" fmla="*/ 156301 h 2429143"/>
              <a:gd name="connsiteX1" fmla="*/ 2461520 w 12200103"/>
              <a:gd name="connsiteY1" fmla="*/ 12674 h 2429143"/>
              <a:gd name="connsiteX2" fmla="*/ 8427869 w 12200103"/>
              <a:gd name="connsiteY2" fmla="*/ 420362 h 2429143"/>
              <a:gd name="connsiteX3" fmla="*/ 12200103 w 12200103"/>
              <a:gd name="connsiteY3" fmla="*/ 115711 h 2429143"/>
              <a:gd name="connsiteX4" fmla="*/ 12190959 w 12200103"/>
              <a:gd name="connsiteY4" fmla="*/ 2429143 h 2429143"/>
              <a:gd name="connsiteX5" fmla="*/ 2007 w 12200103"/>
              <a:gd name="connsiteY5" fmla="*/ 2419999 h 2429143"/>
              <a:gd name="connsiteX6" fmla="*/ 0 w 12200103"/>
              <a:gd name="connsiteY6" fmla="*/ 156301 h 2429143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87569 w 12190959"/>
              <a:gd name="connsiteY3" fmla="*/ 280350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87569 w 12190959"/>
              <a:gd name="connsiteY3" fmla="*/ 275280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75034 w 12190959"/>
              <a:gd name="connsiteY3" fmla="*/ 325982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75034"/>
              <a:gd name="connsiteY0" fmla="*/ 138410 h 2402108"/>
              <a:gd name="connsiteX1" fmla="*/ 2925291 w 12175034"/>
              <a:gd name="connsiteY1" fmla="*/ 15064 h 2402108"/>
              <a:gd name="connsiteX2" fmla="*/ 8427869 w 12175034"/>
              <a:gd name="connsiteY2" fmla="*/ 402471 h 2402108"/>
              <a:gd name="connsiteX3" fmla="*/ 12175034 w 12175034"/>
              <a:gd name="connsiteY3" fmla="*/ 325982 h 2402108"/>
              <a:gd name="connsiteX4" fmla="*/ 12078149 w 12175034"/>
              <a:gd name="connsiteY4" fmla="*/ 2390971 h 2402108"/>
              <a:gd name="connsiteX5" fmla="*/ 2007 w 12175034"/>
              <a:gd name="connsiteY5" fmla="*/ 2402108 h 2402108"/>
              <a:gd name="connsiteX6" fmla="*/ 0 w 12175034"/>
              <a:gd name="connsiteY6" fmla="*/ 138410 h 2402108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75034 w 12203493"/>
              <a:gd name="connsiteY3" fmla="*/ 325982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81301 w 12203493"/>
              <a:gd name="connsiteY3" fmla="*/ 325982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93836 w 12203493"/>
              <a:gd name="connsiteY3" fmla="*/ 346263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13124"/>
              <a:gd name="connsiteY0" fmla="*/ 174497 h 2404482"/>
              <a:gd name="connsiteX1" fmla="*/ 2934922 w 12213124"/>
              <a:gd name="connsiteY1" fmla="*/ 8294 h 2404482"/>
              <a:gd name="connsiteX2" fmla="*/ 8437500 w 12213124"/>
              <a:gd name="connsiteY2" fmla="*/ 395701 h 2404482"/>
              <a:gd name="connsiteX3" fmla="*/ 12203467 w 12213124"/>
              <a:gd name="connsiteY3" fmla="*/ 339493 h 2404482"/>
              <a:gd name="connsiteX4" fmla="*/ 12213124 w 12213124"/>
              <a:gd name="connsiteY4" fmla="*/ 2404482 h 2404482"/>
              <a:gd name="connsiteX5" fmla="*/ 11638 w 12213124"/>
              <a:gd name="connsiteY5" fmla="*/ 2395338 h 2404482"/>
              <a:gd name="connsiteX6" fmla="*/ 0 w 12213124"/>
              <a:gd name="connsiteY6" fmla="*/ 174497 h 2404482"/>
              <a:gd name="connsiteX0" fmla="*/ 0 w 12203493"/>
              <a:gd name="connsiteY0" fmla="*/ 147868 h 2409022"/>
              <a:gd name="connsiteX1" fmla="*/ 2925291 w 12203493"/>
              <a:gd name="connsiteY1" fmla="*/ 12834 h 2409022"/>
              <a:gd name="connsiteX2" fmla="*/ 8427869 w 12203493"/>
              <a:gd name="connsiteY2" fmla="*/ 400241 h 2409022"/>
              <a:gd name="connsiteX3" fmla="*/ 12193836 w 12203493"/>
              <a:gd name="connsiteY3" fmla="*/ 344033 h 2409022"/>
              <a:gd name="connsiteX4" fmla="*/ 12203493 w 12203493"/>
              <a:gd name="connsiteY4" fmla="*/ 2409022 h 2409022"/>
              <a:gd name="connsiteX5" fmla="*/ 2007 w 12203493"/>
              <a:gd name="connsiteY5" fmla="*/ 2399878 h 2409022"/>
              <a:gd name="connsiteX6" fmla="*/ 0 w 12203493"/>
              <a:gd name="connsiteY6" fmla="*/ 147868 h 2409022"/>
              <a:gd name="connsiteX0" fmla="*/ 0 w 12203493"/>
              <a:gd name="connsiteY0" fmla="*/ 146753 h 2407907"/>
              <a:gd name="connsiteX1" fmla="*/ 2925291 w 12203493"/>
              <a:gd name="connsiteY1" fmla="*/ 11719 h 2407907"/>
              <a:gd name="connsiteX2" fmla="*/ 8427869 w 12203493"/>
              <a:gd name="connsiteY2" fmla="*/ 399126 h 2407907"/>
              <a:gd name="connsiteX3" fmla="*/ 12193836 w 12203493"/>
              <a:gd name="connsiteY3" fmla="*/ 342918 h 2407907"/>
              <a:gd name="connsiteX4" fmla="*/ 12203493 w 12203493"/>
              <a:gd name="connsiteY4" fmla="*/ 2407907 h 2407907"/>
              <a:gd name="connsiteX5" fmla="*/ 2007 w 12203493"/>
              <a:gd name="connsiteY5" fmla="*/ 2398763 h 2407907"/>
              <a:gd name="connsiteX6" fmla="*/ 0 w 12203493"/>
              <a:gd name="connsiteY6" fmla="*/ 146753 h 2407907"/>
              <a:gd name="connsiteX0" fmla="*/ 0 w 12210993"/>
              <a:gd name="connsiteY0" fmla="*/ 146753 h 2398763"/>
              <a:gd name="connsiteX1" fmla="*/ 2925291 w 12210993"/>
              <a:gd name="connsiteY1" fmla="*/ 11719 h 2398763"/>
              <a:gd name="connsiteX2" fmla="*/ 8427869 w 12210993"/>
              <a:gd name="connsiteY2" fmla="*/ 399126 h 2398763"/>
              <a:gd name="connsiteX3" fmla="*/ 12193836 w 12210993"/>
              <a:gd name="connsiteY3" fmla="*/ 342918 h 2398763"/>
              <a:gd name="connsiteX4" fmla="*/ 12210993 w 12210993"/>
              <a:gd name="connsiteY4" fmla="*/ 1934627 h 2398763"/>
              <a:gd name="connsiteX5" fmla="*/ 2007 w 12210993"/>
              <a:gd name="connsiteY5" fmla="*/ 2398763 h 2398763"/>
              <a:gd name="connsiteX6" fmla="*/ 0 w 12210993"/>
              <a:gd name="connsiteY6" fmla="*/ 146753 h 2398763"/>
              <a:gd name="connsiteX0" fmla="*/ 27993 w 12238986"/>
              <a:gd name="connsiteY0" fmla="*/ 146753 h 1934627"/>
              <a:gd name="connsiteX1" fmla="*/ 2953284 w 12238986"/>
              <a:gd name="connsiteY1" fmla="*/ 11719 h 1934627"/>
              <a:gd name="connsiteX2" fmla="*/ 8455862 w 12238986"/>
              <a:gd name="connsiteY2" fmla="*/ 399126 h 1934627"/>
              <a:gd name="connsiteX3" fmla="*/ 12221829 w 12238986"/>
              <a:gd name="connsiteY3" fmla="*/ 342918 h 1934627"/>
              <a:gd name="connsiteX4" fmla="*/ 12238986 w 12238986"/>
              <a:gd name="connsiteY4" fmla="*/ 1934627 h 1934627"/>
              <a:gd name="connsiteX5" fmla="*/ 0 w 12238986"/>
              <a:gd name="connsiteY5" fmla="*/ 1791994 h 1934627"/>
              <a:gd name="connsiteX6" fmla="*/ 27993 w 12238986"/>
              <a:gd name="connsiteY6" fmla="*/ 146753 h 1934627"/>
              <a:gd name="connsiteX0" fmla="*/ 5493 w 12216486"/>
              <a:gd name="connsiteY0" fmla="*/ 146753 h 1934627"/>
              <a:gd name="connsiteX1" fmla="*/ 2930784 w 12216486"/>
              <a:gd name="connsiteY1" fmla="*/ 11719 h 1934627"/>
              <a:gd name="connsiteX2" fmla="*/ 8433362 w 12216486"/>
              <a:gd name="connsiteY2" fmla="*/ 399126 h 1934627"/>
              <a:gd name="connsiteX3" fmla="*/ 12199329 w 12216486"/>
              <a:gd name="connsiteY3" fmla="*/ 342918 h 1934627"/>
              <a:gd name="connsiteX4" fmla="*/ 12216486 w 12216486"/>
              <a:gd name="connsiteY4" fmla="*/ 1934627 h 1934627"/>
              <a:gd name="connsiteX5" fmla="*/ 0 w 12216486"/>
              <a:gd name="connsiteY5" fmla="*/ 1791994 h 1934627"/>
              <a:gd name="connsiteX6" fmla="*/ 5493 w 12216486"/>
              <a:gd name="connsiteY6" fmla="*/ 146753 h 1934627"/>
              <a:gd name="connsiteX0" fmla="*/ 14386 w 12225379"/>
              <a:gd name="connsiteY0" fmla="*/ 146753 h 1934627"/>
              <a:gd name="connsiteX1" fmla="*/ 2939677 w 12225379"/>
              <a:gd name="connsiteY1" fmla="*/ 11719 h 1934627"/>
              <a:gd name="connsiteX2" fmla="*/ 8442255 w 12225379"/>
              <a:gd name="connsiteY2" fmla="*/ 399126 h 1934627"/>
              <a:gd name="connsiteX3" fmla="*/ 12208222 w 12225379"/>
              <a:gd name="connsiteY3" fmla="*/ 342918 h 1934627"/>
              <a:gd name="connsiteX4" fmla="*/ 12225379 w 12225379"/>
              <a:gd name="connsiteY4" fmla="*/ 1934627 h 1934627"/>
              <a:gd name="connsiteX5" fmla="*/ 8893 w 12225379"/>
              <a:gd name="connsiteY5" fmla="*/ 1791994 h 1934627"/>
              <a:gd name="connsiteX6" fmla="*/ 14386 w 12225379"/>
              <a:gd name="connsiteY6" fmla="*/ 146753 h 1934627"/>
              <a:gd name="connsiteX0" fmla="*/ 5493 w 12216486"/>
              <a:gd name="connsiteY0" fmla="*/ 146753 h 1934627"/>
              <a:gd name="connsiteX1" fmla="*/ 2930784 w 12216486"/>
              <a:gd name="connsiteY1" fmla="*/ 11719 h 1934627"/>
              <a:gd name="connsiteX2" fmla="*/ 8433362 w 12216486"/>
              <a:gd name="connsiteY2" fmla="*/ 399126 h 1934627"/>
              <a:gd name="connsiteX3" fmla="*/ 12199329 w 12216486"/>
              <a:gd name="connsiteY3" fmla="*/ 342918 h 1934627"/>
              <a:gd name="connsiteX4" fmla="*/ 12216486 w 12216486"/>
              <a:gd name="connsiteY4" fmla="*/ 1934627 h 1934627"/>
              <a:gd name="connsiteX5" fmla="*/ 0 w 12216486"/>
              <a:gd name="connsiteY5" fmla="*/ 1791994 h 1934627"/>
              <a:gd name="connsiteX6" fmla="*/ 5493 w 12216486"/>
              <a:gd name="connsiteY6" fmla="*/ 146753 h 1934627"/>
              <a:gd name="connsiteX0" fmla="*/ 5493 w 12216486"/>
              <a:gd name="connsiteY0" fmla="*/ 146753 h 1898221"/>
              <a:gd name="connsiteX1" fmla="*/ 2930784 w 12216486"/>
              <a:gd name="connsiteY1" fmla="*/ 11719 h 1898221"/>
              <a:gd name="connsiteX2" fmla="*/ 8433362 w 12216486"/>
              <a:gd name="connsiteY2" fmla="*/ 399126 h 1898221"/>
              <a:gd name="connsiteX3" fmla="*/ 12199329 w 12216486"/>
              <a:gd name="connsiteY3" fmla="*/ 342918 h 1898221"/>
              <a:gd name="connsiteX4" fmla="*/ 12216486 w 12216486"/>
              <a:gd name="connsiteY4" fmla="*/ 1898221 h 1898221"/>
              <a:gd name="connsiteX5" fmla="*/ 0 w 12216486"/>
              <a:gd name="connsiteY5" fmla="*/ 1791994 h 1898221"/>
              <a:gd name="connsiteX6" fmla="*/ 5493 w 12216486"/>
              <a:gd name="connsiteY6" fmla="*/ 146753 h 1898221"/>
              <a:gd name="connsiteX0" fmla="*/ 5493 w 12208986"/>
              <a:gd name="connsiteY0" fmla="*/ 146753 h 1867882"/>
              <a:gd name="connsiteX1" fmla="*/ 2930784 w 12208986"/>
              <a:gd name="connsiteY1" fmla="*/ 11719 h 1867882"/>
              <a:gd name="connsiteX2" fmla="*/ 8433362 w 12208986"/>
              <a:gd name="connsiteY2" fmla="*/ 399126 h 1867882"/>
              <a:gd name="connsiteX3" fmla="*/ 12199329 w 12208986"/>
              <a:gd name="connsiteY3" fmla="*/ 342918 h 1867882"/>
              <a:gd name="connsiteX4" fmla="*/ 12208986 w 12208986"/>
              <a:gd name="connsiteY4" fmla="*/ 1867882 h 1867882"/>
              <a:gd name="connsiteX5" fmla="*/ 0 w 12208986"/>
              <a:gd name="connsiteY5" fmla="*/ 1791994 h 1867882"/>
              <a:gd name="connsiteX6" fmla="*/ 5493 w 12208986"/>
              <a:gd name="connsiteY6" fmla="*/ 146753 h 1867882"/>
              <a:gd name="connsiteX0" fmla="*/ 5493 w 12231486"/>
              <a:gd name="connsiteY0" fmla="*/ 146753 h 1837544"/>
              <a:gd name="connsiteX1" fmla="*/ 2930784 w 12231486"/>
              <a:gd name="connsiteY1" fmla="*/ 11719 h 1837544"/>
              <a:gd name="connsiteX2" fmla="*/ 8433362 w 12231486"/>
              <a:gd name="connsiteY2" fmla="*/ 399126 h 1837544"/>
              <a:gd name="connsiteX3" fmla="*/ 12199329 w 12231486"/>
              <a:gd name="connsiteY3" fmla="*/ 342918 h 1837544"/>
              <a:gd name="connsiteX4" fmla="*/ 12231486 w 12231486"/>
              <a:gd name="connsiteY4" fmla="*/ 1837544 h 1837544"/>
              <a:gd name="connsiteX5" fmla="*/ 0 w 12231486"/>
              <a:gd name="connsiteY5" fmla="*/ 1791994 h 1837544"/>
              <a:gd name="connsiteX6" fmla="*/ 5493 w 12231486"/>
              <a:gd name="connsiteY6" fmla="*/ 146753 h 1837544"/>
              <a:gd name="connsiteX0" fmla="*/ 5493 w 12231486"/>
              <a:gd name="connsiteY0" fmla="*/ 146753 h 1825409"/>
              <a:gd name="connsiteX1" fmla="*/ 2930784 w 12231486"/>
              <a:gd name="connsiteY1" fmla="*/ 11719 h 1825409"/>
              <a:gd name="connsiteX2" fmla="*/ 8433362 w 12231486"/>
              <a:gd name="connsiteY2" fmla="*/ 399126 h 1825409"/>
              <a:gd name="connsiteX3" fmla="*/ 12199329 w 12231486"/>
              <a:gd name="connsiteY3" fmla="*/ 342918 h 1825409"/>
              <a:gd name="connsiteX4" fmla="*/ 12231486 w 12231486"/>
              <a:gd name="connsiteY4" fmla="*/ 1825409 h 1825409"/>
              <a:gd name="connsiteX5" fmla="*/ 0 w 12231486"/>
              <a:gd name="connsiteY5" fmla="*/ 1791994 h 1825409"/>
              <a:gd name="connsiteX6" fmla="*/ 5493 w 12231486"/>
              <a:gd name="connsiteY6" fmla="*/ 146753 h 1825409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16557"/>
              <a:gd name="connsiteY0" fmla="*/ 146753 h 1837545"/>
              <a:gd name="connsiteX1" fmla="*/ 2938284 w 12216557"/>
              <a:gd name="connsiteY1" fmla="*/ 11719 h 1837545"/>
              <a:gd name="connsiteX2" fmla="*/ 8440862 w 12216557"/>
              <a:gd name="connsiteY2" fmla="*/ 399126 h 1837545"/>
              <a:gd name="connsiteX3" fmla="*/ 12206829 w 12216557"/>
              <a:gd name="connsiteY3" fmla="*/ 342918 h 1837545"/>
              <a:gd name="connsiteX4" fmla="*/ 12216557 w 12216557"/>
              <a:gd name="connsiteY4" fmla="*/ 1837545 h 1837545"/>
              <a:gd name="connsiteX5" fmla="*/ 0 w 12216557"/>
              <a:gd name="connsiteY5" fmla="*/ 1828400 h 1837545"/>
              <a:gd name="connsiteX6" fmla="*/ 12993 w 12216557"/>
              <a:gd name="connsiteY6" fmla="*/ 146753 h 1837545"/>
              <a:gd name="connsiteX0" fmla="*/ 12993 w 12209081"/>
              <a:gd name="connsiteY0" fmla="*/ 146753 h 2098456"/>
              <a:gd name="connsiteX1" fmla="*/ 2938284 w 12209081"/>
              <a:gd name="connsiteY1" fmla="*/ 11719 h 2098456"/>
              <a:gd name="connsiteX2" fmla="*/ 8440862 w 12209081"/>
              <a:gd name="connsiteY2" fmla="*/ 399126 h 2098456"/>
              <a:gd name="connsiteX3" fmla="*/ 12206829 w 12209081"/>
              <a:gd name="connsiteY3" fmla="*/ 342918 h 2098456"/>
              <a:gd name="connsiteX4" fmla="*/ 12209081 w 12209081"/>
              <a:gd name="connsiteY4" fmla="*/ 2098456 h 2098456"/>
              <a:gd name="connsiteX5" fmla="*/ 0 w 12209081"/>
              <a:gd name="connsiteY5" fmla="*/ 1828400 h 2098456"/>
              <a:gd name="connsiteX6" fmla="*/ 12993 w 12209081"/>
              <a:gd name="connsiteY6" fmla="*/ 146753 h 2098456"/>
              <a:gd name="connsiteX0" fmla="*/ 35422 w 12231510"/>
              <a:gd name="connsiteY0" fmla="*/ 146753 h 2113582"/>
              <a:gd name="connsiteX1" fmla="*/ 2960713 w 12231510"/>
              <a:gd name="connsiteY1" fmla="*/ 11719 h 2113582"/>
              <a:gd name="connsiteX2" fmla="*/ 8463291 w 12231510"/>
              <a:gd name="connsiteY2" fmla="*/ 399126 h 2113582"/>
              <a:gd name="connsiteX3" fmla="*/ 12229258 w 12231510"/>
              <a:gd name="connsiteY3" fmla="*/ 342918 h 2113582"/>
              <a:gd name="connsiteX4" fmla="*/ 12231510 w 12231510"/>
              <a:gd name="connsiteY4" fmla="*/ 2098456 h 2113582"/>
              <a:gd name="connsiteX5" fmla="*/ 0 w 12231510"/>
              <a:gd name="connsiteY5" fmla="*/ 2113582 h 2113582"/>
              <a:gd name="connsiteX6" fmla="*/ 35422 w 12231510"/>
              <a:gd name="connsiteY6" fmla="*/ 146753 h 2113582"/>
              <a:gd name="connsiteX0" fmla="*/ 35422 w 12231510"/>
              <a:gd name="connsiteY0" fmla="*/ 146383 h 2113212"/>
              <a:gd name="connsiteX1" fmla="*/ 2960713 w 12231510"/>
              <a:gd name="connsiteY1" fmla="*/ 11349 h 2113212"/>
              <a:gd name="connsiteX2" fmla="*/ 7571640 w 12231510"/>
              <a:gd name="connsiteY2" fmla="*/ 392824 h 2113212"/>
              <a:gd name="connsiteX3" fmla="*/ 12229258 w 12231510"/>
              <a:gd name="connsiteY3" fmla="*/ 342548 h 2113212"/>
              <a:gd name="connsiteX4" fmla="*/ 12231510 w 12231510"/>
              <a:gd name="connsiteY4" fmla="*/ 2098086 h 2113212"/>
              <a:gd name="connsiteX5" fmla="*/ 0 w 12231510"/>
              <a:gd name="connsiteY5" fmla="*/ 2113212 h 2113212"/>
              <a:gd name="connsiteX6" fmla="*/ 35422 w 12231510"/>
              <a:gd name="connsiteY6" fmla="*/ 146383 h 2113212"/>
              <a:gd name="connsiteX0" fmla="*/ 35422 w 12231510"/>
              <a:gd name="connsiteY0" fmla="*/ 146383 h 2113212"/>
              <a:gd name="connsiteX1" fmla="*/ 2960713 w 12231510"/>
              <a:gd name="connsiteY1" fmla="*/ 11349 h 2113212"/>
              <a:gd name="connsiteX2" fmla="*/ 7571640 w 12231510"/>
              <a:gd name="connsiteY2" fmla="*/ 392824 h 2113212"/>
              <a:gd name="connsiteX3" fmla="*/ 12229258 w 12231510"/>
              <a:gd name="connsiteY3" fmla="*/ 342548 h 2113212"/>
              <a:gd name="connsiteX4" fmla="*/ 12231510 w 12231510"/>
              <a:gd name="connsiteY4" fmla="*/ 2098086 h 2113212"/>
              <a:gd name="connsiteX5" fmla="*/ 0 w 12231510"/>
              <a:gd name="connsiteY5" fmla="*/ 2113212 h 2113212"/>
              <a:gd name="connsiteX6" fmla="*/ 35422 w 12231510"/>
              <a:gd name="connsiteY6" fmla="*/ 146383 h 2113212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1699 h 2118528"/>
              <a:gd name="connsiteX1" fmla="*/ 2960713 w 12265984"/>
              <a:gd name="connsiteY1" fmla="*/ 16665 h 2118528"/>
              <a:gd name="connsiteX2" fmla="*/ 9632672 w 12265984"/>
              <a:gd name="connsiteY2" fmla="*/ 481181 h 2118528"/>
              <a:gd name="connsiteX3" fmla="*/ 12265801 w 12265984"/>
              <a:gd name="connsiteY3" fmla="*/ 347864 h 2118528"/>
              <a:gd name="connsiteX4" fmla="*/ 12231510 w 12265984"/>
              <a:gd name="connsiteY4" fmla="*/ 2103402 h 2118528"/>
              <a:gd name="connsiteX5" fmla="*/ 0 w 12265984"/>
              <a:gd name="connsiteY5" fmla="*/ 2118528 h 2118528"/>
              <a:gd name="connsiteX6" fmla="*/ 35422 w 12265984"/>
              <a:gd name="connsiteY6" fmla="*/ 151699 h 2118528"/>
              <a:gd name="connsiteX0" fmla="*/ 35422 w 12231510"/>
              <a:gd name="connsiteY0" fmla="*/ 151699 h 2118528"/>
              <a:gd name="connsiteX1" fmla="*/ 2960713 w 12231510"/>
              <a:gd name="connsiteY1" fmla="*/ 16665 h 2118528"/>
              <a:gd name="connsiteX2" fmla="*/ 9632672 w 12231510"/>
              <a:gd name="connsiteY2" fmla="*/ 481181 h 2118528"/>
              <a:gd name="connsiteX3" fmla="*/ 12214641 w 12231510"/>
              <a:gd name="connsiteY3" fmla="*/ 288549 h 2118528"/>
              <a:gd name="connsiteX4" fmla="*/ 12231510 w 12231510"/>
              <a:gd name="connsiteY4" fmla="*/ 2103402 h 2118528"/>
              <a:gd name="connsiteX5" fmla="*/ 0 w 12231510"/>
              <a:gd name="connsiteY5" fmla="*/ 2118528 h 2118528"/>
              <a:gd name="connsiteX6" fmla="*/ 35422 w 12231510"/>
              <a:gd name="connsiteY6" fmla="*/ 151699 h 2118528"/>
              <a:gd name="connsiteX0" fmla="*/ 35422 w 12231510"/>
              <a:gd name="connsiteY0" fmla="*/ 151699 h 2118528"/>
              <a:gd name="connsiteX1" fmla="*/ 2960713 w 12231510"/>
              <a:gd name="connsiteY1" fmla="*/ 16665 h 2118528"/>
              <a:gd name="connsiteX2" fmla="*/ 9632672 w 12231510"/>
              <a:gd name="connsiteY2" fmla="*/ 481181 h 2118528"/>
              <a:gd name="connsiteX3" fmla="*/ 12214641 w 12231510"/>
              <a:gd name="connsiteY3" fmla="*/ 288549 h 2118528"/>
              <a:gd name="connsiteX4" fmla="*/ 12231510 w 12231510"/>
              <a:gd name="connsiteY4" fmla="*/ 2103402 h 2118528"/>
              <a:gd name="connsiteX5" fmla="*/ 0 w 12231510"/>
              <a:gd name="connsiteY5" fmla="*/ 2118528 h 2118528"/>
              <a:gd name="connsiteX6" fmla="*/ 35422 w 12231510"/>
              <a:gd name="connsiteY6" fmla="*/ 151699 h 2118528"/>
              <a:gd name="connsiteX0" fmla="*/ 35422 w 12231510"/>
              <a:gd name="connsiteY0" fmla="*/ 151311 h 2118140"/>
              <a:gd name="connsiteX1" fmla="*/ 2960713 w 12231510"/>
              <a:gd name="connsiteY1" fmla="*/ 16277 h 2118140"/>
              <a:gd name="connsiteX2" fmla="*/ 9391489 w 12231510"/>
              <a:gd name="connsiteY2" fmla="*/ 474861 h 2118140"/>
              <a:gd name="connsiteX3" fmla="*/ 12214641 w 12231510"/>
              <a:gd name="connsiteY3" fmla="*/ 288161 h 2118140"/>
              <a:gd name="connsiteX4" fmla="*/ 12231510 w 12231510"/>
              <a:gd name="connsiteY4" fmla="*/ 2103014 h 2118140"/>
              <a:gd name="connsiteX5" fmla="*/ 0 w 12231510"/>
              <a:gd name="connsiteY5" fmla="*/ 2118140 h 2118140"/>
              <a:gd name="connsiteX6" fmla="*/ 35422 w 12231510"/>
              <a:gd name="connsiteY6" fmla="*/ 151311 h 2118140"/>
              <a:gd name="connsiteX0" fmla="*/ 35422 w 12231510"/>
              <a:gd name="connsiteY0" fmla="*/ 151311 h 2118140"/>
              <a:gd name="connsiteX1" fmla="*/ 2960713 w 12231510"/>
              <a:gd name="connsiteY1" fmla="*/ 16277 h 2118140"/>
              <a:gd name="connsiteX2" fmla="*/ 9391489 w 12231510"/>
              <a:gd name="connsiteY2" fmla="*/ 474861 h 2118140"/>
              <a:gd name="connsiteX3" fmla="*/ 12214641 w 12231510"/>
              <a:gd name="connsiteY3" fmla="*/ 288161 h 2118140"/>
              <a:gd name="connsiteX4" fmla="*/ 12231510 w 12231510"/>
              <a:gd name="connsiteY4" fmla="*/ 2103014 h 2118140"/>
              <a:gd name="connsiteX5" fmla="*/ 0 w 12231510"/>
              <a:gd name="connsiteY5" fmla="*/ 2118140 h 2118140"/>
              <a:gd name="connsiteX6" fmla="*/ 35422 w 12231510"/>
              <a:gd name="connsiteY6" fmla="*/ 151311 h 2118140"/>
              <a:gd name="connsiteX0" fmla="*/ 35422 w 12231510"/>
              <a:gd name="connsiteY0" fmla="*/ 150924 h 2117753"/>
              <a:gd name="connsiteX1" fmla="*/ 2960713 w 12231510"/>
              <a:gd name="connsiteY1" fmla="*/ 15890 h 2117753"/>
              <a:gd name="connsiteX2" fmla="*/ 9157613 w 12231510"/>
              <a:gd name="connsiteY2" fmla="*/ 468542 h 2117753"/>
              <a:gd name="connsiteX3" fmla="*/ 12214641 w 12231510"/>
              <a:gd name="connsiteY3" fmla="*/ 287774 h 2117753"/>
              <a:gd name="connsiteX4" fmla="*/ 12231510 w 12231510"/>
              <a:gd name="connsiteY4" fmla="*/ 2102627 h 2117753"/>
              <a:gd name="connsiteX5" fmla="*/ 0 w 12231510"/>
              <a:gd name="connsiteY5" fmla="*/ 2117753 h 2117753"/>
              <a:gd name="connsiteX6" fmla="*/ 35422 w 12231510"/>
              <a:gd name="connsiteY6" fmla="*/ 150924 h 2117753"/>
              <a:gd name="connsiteX0" fmla="*/ 35422 w 12231510"/>
              <a:gd name="connsiteY0" fmla="*/ 150538 h 2117367"/>
              <a:gd name="connsiteX1" fmla="*/ 2960713 w 12231510"/>
              <a:gd name="connsiteY1" fmla="*/ 15504 h 2117367"/>
              <a:gd name="connsiteX2" fmla="*/ 8909120 w 12231510"/>
              <a:gd name="connsiteY2" fmla="*/ 462224 h 2117367"/>
              <a:gd name="connsiteX3" fmla="*/ 12214641 w 12231510"/>
              <a:gd name="connsiteY3" fmla="*/ 287388 h 2117367"/>
              <a:gd name="connsiteX4" fmla="*/ 12231510 w 12231510"/>
              <a:gd name="connsiteY4" fmla="*/ 2102241 h 2117367"/>
              <a:gd name="connsiteX5" fmla="*/ 0 w 12231510"/>
              <a:gd name="connsiteY5" fmla="*/ 2117367 h 2117367"/>
              <a:gd name="connsiteX6" fmla="*/ 35422 w 12231510"/>
              <a:gd name="connsiteY6" fmla="*/ 150538 h 2117367"/>
              <a:gd name="connsiteX0" fmla="*/ 35422 w 12231510"/>
              <a:gd name="connsiteY0" fmla="*/ 150538 h 2117367"/>
              <a:gd name="connsiteX1" fmla="*/ 2960713 w 12231510"/>
              <a:gd name="connsiteY1" fmla="*/ 15504 h 2117367"/>
              <a:gd name="connsiteX2" fmla="*/ 8909120 w 12231510"/>
              <a:gd name="connsiteY2" fmla="*/ 462224 h 2117367"/>
              <a:gd name="connsiteX3" fmla="*/ 12214641 w 12231510"/>
              <a:gd name="connsiteY3" fmla="*/ 287388 h 2117367"/>
              <a:gd name="connsiteX4" fmla="*/ 12231510 w 12231510"/>
              <a:gd name="connsiteY4" fmla="*/ 2102241 h 2117367"/>
              <a:gd name="connsiteX5" fmla="*/ 0 w 12231510"/>
              <a:gd name="connsiteY5" fmla="*/ 2117367 h 2117367"/>
              <a:gd name="connsiteX6" fmla="*/ 35422 w 12231510"/>
              <a:gd name="connsiteY6" fmla="*/ 150538 h 2117367"/>
              <a:gd name="connsiteX0" fmla="*/ 35422 w 12231510"/>
              <a:gd name="connsiteY0" fmla="*/ 84900 h 2051729"/>
              <a:gd name="connsiteX1" fmla="*/ 2982639 w 12231510"/>
              <a:gd name="connsiteY1" fmla="*/ 32906 h 2051729"/>
              <a:gd name="connsiteX2" fmla="*/ 8909120 w 12231510"/>
              <a:gd name="connsiteY2" fmla="*/ 396586 h 2051729"/>
              <a:gd name="connsiteX3" fmla="*/ 12214641 w 12231510"/>
              <a:gd name="connsiteY3" fmla="*/ 221750 h 2051729"/>
              <a:gd name="connsiteX4" fmla="*/ 12231510 w 12231510"/>
              <a:gd name="connsiteY4" fmla="*/ 2036603 h 2051729"/>
              <a:gd name="connsiteX5" fmla="*/ 0 w 12231510"/>
              <a:gd name="connsiteY5" fmla="*/ 2051729 h 2051729"/>
              <a:gd name="connsiteX6" fmla="*/ 35422 w 12231510"/>
              <a:gd name="connsiteY6" fmla="*/ 84900 h 2051729"/>
              <a:gd name="connsiteX0" fmla="*/ 35422 w 12231510"/>
              <a:gd name="connsiteY0" fmla="*/ 65270 h 2032099"/>
              <a:gd name="connsiteX1" fmla="*/ 2989947 w 12231510"/>
              <a:gd name="connsiteY1" fmla="*/ 48865 h 2032099"/>
              <a:gd name="connsiteX2" fmla="*/ 8909120 w 12231510"/>
              <a:gd name="connsiteY2" fmla="*/ 376956 h 2032099"/>
              <a:gd name="connsiteX3" fmla="*/ 12214641 w 12231510"/>
              <a:gd name="connsiteY3" fmla="*/ 202120 h 2032099"/>
              <a:gd name="connsiteX4" fmla="*/ 12231510 w 12231510"/>
              <a:gd name="connsiteY4" fmla="*/ 2016973 h 2032099"/>
              <a:gd name="connsiteX5" fmla="*/ 0 w 12231510"/>
              <a:gd name="connsiteY5" fmla="*/ 2032099 h 2032099"/>
              <a:gd name="connsiteX6" fmla="*/ 35422 w 12231510"/>
              <a:gd name="connsiteY6" fmla="*/ 65270 h 2032099"/>
              <a:gd name="connsiteX0" fmla="*/ 28114 w 12231510"/>
              <a:gd name="connsiteY0" fmla="*/ 93078 h 2006524"/>
              <a:gd name="connsiteX1" fmla="*/ 2989947 w 12231510"/>
              <a:gd name="connsiteY1" fmla="*/ 23290 h 2006524"/>
              <a:gd name="connsiteX2" fmla="*/ 8909120 w 12231510"/>
              <a:gd name="connsiteY2" fmla="*/ 351381 h 2006524"/>
              <a:gd name="connsiteX3" fmla="*/ 12214641 w 12231510"/>
              <a:gd name="connsiteY3" fmla="*/ 176545 h 2006524"/>
              <a:gd name="connsiteX4" fmla="*/ 12231510 w 12231510"/>
              <a:gd name="connsiteY4" fmla="*/ 1991398 h 2006524"/>
              <a:gd name="connsiteX5" fmla="*/ 0 w 12231510"/>
              <a:gd name="connsiteY5" fmla="*/ 2006524 h 2006524"/>
              <a:gd name="connsiteX6" fmla="*/ 28114 w 12231510"/>
              <a:gd name="connsiteY6" fmla="*/ 93078 h 2006524"/>
              <a:gd name="connsiteX0" fmla="*/ 28114 w 12231510"/>
              <a:gd name="connsiteY0" fmla="*/ 70781 h 1984227"/>
              <a:gd name="connsiteX1" fmla="*/ 2989947 w 12231510"/>
              <a:gd name="connsiteY1" fmla="*/ 36582 h 1984227"/>
              <a:gd name="connsiteX2" fmla="*/ 8909120 w 12231510"/>
              <a:gd name="connsiteY2" fmla="*/ 329084 h 1984227"/>
              <a:gd name="connsiteX3" fmla="*/ 12214641 w 12231510"/>
              <a:gd name="connsiteY3" fmla="*/ 154248 h 1984227"/>
              <a:gd name="connsiteX4" fmla="*/ 12231510 w 12231510"/>
              <a:gd name="connsiteY4" fmla="*/ 1969101 h 1984227"/>
              <a:gd name="connsiteX5" fmla="*/ 0 w 12231510"/>
              <a:gd name="connsiteY5" fmla="*/ 1984227 h 1984227"/>
              <a:gd name="connsiteX6" fmla="*/ 28114 w 12231510"/>
              <a:gd name="connsiteY6" fmla="*/ 70781 h 1984227"/>
              <a:gd name="connsiteX0" fmla="*/ 28114 w 12231510"/>
              <a:gd name="connsiteY0" fmla="*/ 59829 h 1973275"/>
              <a:gd name="connsiteX1" fmla="*/ 2989947 w 12231510"/>
              <a:gd name="connsiteY1" fmla="*/ 25630 h 1973275"/>
              <a:gd name="connsiteX2" fmla="*/ 8909120 w 12231510"/>
              <a:gd name="connsiteY2" fmla="*/ 318132 h 1973275"/>
              <a:gd name="connsiteX3" fmla="*/ 12214641 w 12231510"/>
              <a:gd name="connsiteY3" fmla="*/ 143296 h 1973275"/>
              <a:gd name="connsiteX4" fmla="*/ 12231510 w 12231510"/>
              <a:gd name="connsiteY4" fmla="*/ 1958149 h 1973275"/>
              <a:gd name="connsiteX5" fmla="*/ 0 w 12231510"/>
              <a:gd name="connsiteY5" fmla="*/ 1973275 h 1973275"/>
              <a:gd name="connsiteX6" fmla="*/ 28114 w 12231510"/>
              <a:gd name="connsiteY6" fmla="*/ 59829 h 1973275"/>
              <a:gd name="connsiteX0" fmla="*/ 13497 w 12231510"/>
              <a:gd name="connsiteY0" fmla="*/ 146350 h 1953030"/>
              <a:gd name="connsiteX1" fmla="*/ 2989947 w 12231510"/>
              <a:gd name="connsiteY1" fmla="*/ 5385 h 1953030"/>
              <a:gd name="connsiteX2" fmla="*/ 8909120 w 12231510"/>
              <a:gd name="connsiteY2" fmla="*/ 297887 h 1953030"/>
              <a:gd name="connsiteX3" fmla="*/ 12214641 w 12231510"/>
              <a:gd name="connsiteY3" fmla="*/ 123051 h 1953030"/>
              <a:gd name="connsiteX4" fmla="*/ 12231510 w 12231510"/>
              <a:gd name="connsiteY4" fmla="*/ 1937904 h 1953030"/>
              <a:gd name="connsiteX5" fmla="*/ 0 w 12231510"/>
              <a:gd name="connsiteY5" fmla="*/ 1953030 h 1953030"/>
              <a:gd name="connsiteX6" fmla="*/ 13497 w 12231510"/>
              <a:gd name="connsiteY6" fmla="*/ 146350 h 1953030"/>
              <a:gd name="connsiteX0" fmla="*/ 174286 w 12231510"/>
              <a:gd name="connsiteY0" fmla="*/ 141103 h 1953714"/>
              <a:gd name="connsiteX1" fmla="*/ 2989947 w 12231510"/>
              <a:gd name="connsiteY1" fmla="*/ 6069 h 1953714"/>
              <a:gd name="connsiteX2" fmla="*/ 8909120 w 12231510"/>
              <a:gd name="connsiteY2" fmla="*/ 298571 h 1953714"/>
              <a:gd name="connsiteX3" fmla="*/ 12214641 w 12231510"/>
              <a:gd name="connsiteY3" fmla="*/ 123735 h 1953714"/>
              <a:gd name="connsiteX4" fmla="*/ 12231510 w 12231510"/>
              <a:gd name="connsiteY4" fmla="*/ 1938588 h 1953714"/>
              <a:gd name="connsiteX5" fmla="*/ 0 w 12231510"/>
              <a:gd name="connsiteY5" fmla="*/ 1953714 h 1953714"/>
              <a:gd name="connsiteX6" fmla="*/ 174286 w 12231510"/>
              <a:gd name="connsiteY6" fmla="*/ 141103 h 1953714"/>
              <a:gd name="connsiteX0" fmla="*/ 20806 w 12078030"/>
              <a:gd name="connsiteY0" fmla="*/ 141103 h 1941851"/>
              <a:gd name="connsiteX1" fmla="*/ 2836467 w 12078030"/>
              <a:gd name="connsiteY1" fmla="*/ 6069 h 1941851"/>
              <a:gd name="connsiteX2" fmla="*/ 8755640 w 12078030"/>
              <a:gd name="connsiteY2" fmla="*/ 298571 h 1941851"/>
              <a:gd name="connsiteX3" fmla="*/ 12061161 w 12078030"/>
              <a:gd name="connsiteY3" fmla="*/ 123735 h 1941851"/>
              <a:gd name="connsiteX4" fmla="*/ 12078030 w 12078030"/>
              <a:gd name="connsiteY4" fmla="*/ 1938588 h 1941851"/>
              <a:gd name="connsiteX5" fmla="*/ 0 w 12078030"/>
              <a:gd name="connsiteY5" fmla="*/ 1941851 h 1941851"/>
              <a:gd name="connsiteX6" fmla="*/ 20806 w 12078030"/>
              <a:gd name="connsiteY6" fmla="*/ 141103 h 1941851"/>
              <a:gd name="connsiteX0" fmla="*/ 0 w 12057224"/>
              <a:gd name="connsiteY0" fmla="*/ 141103 h 1938588"/>
              <a:gd name="connsiteX1" fmla="*/ 2815661 w 12057224"/>
              <a:gd name="connsiteY1" fmla="*/ 6069 h 1938588"/>
              <a:gd name="connsiteX2" fmla="*/ 8734834 w 12057224"/>
              <a:gd name="connsiteY2" fmla="*/ 298571 h 1938588"/>
              <a:gd name="connsiteX3" fmla="*/ 12040355 w 12057224"/>
              <a:gd name="connsiteY3" fmla="*/ 123735 h 1938588"/>
              <a:gd name="connsiteX4" fmla="*/ 12057224 w 12057224"/>
              <a:gd name="connsiteY4" fmla="*/ 1938588 h 1938588"/>
              <a:gd name="connsiteX5" fmla="*/ 96132 w 12057224"/>
              <a:gd name="connsiteY5" fmla="*/ 1935920 h 1938588"/>
              <a:gd name="connsiteX6" fmla="*/ 0 w 12057224"/>
              <a:gd name="connsiteY6" fmla="*/ 141103 h 1938588"/>
              <a:gd name="connsiteX0" fmla="*/ 0 w 12057224"/>
              <a:gd name="connsiteY0" fmla="*/ 141103 h 1941852"/>
              <a:gd name="connsiteX1" fmla="*/ 2815661 w 12057224"/>
              <a:gd name="connsiteY1" fmla="*/ 6069 h 1941852"/>
              <a:gd name="connsiteX2" fmla="*/ 8734834 w 12057224"/>
              <a:gd name="connsiteY2" fmla="*/ 298571 h 1941852"/>
              <a:gd name="connsiteX3" fmla="*/ 12040355 w 12057224"/>
              <a:gd name="connsiteY3" fmla="*/ 123735 h 1941852"/>
              <a:gd name="connsiteX4" fmla="*/ 12057224 w 12057224"/>
              <a:gd name="connsiteY4" fmla="*/ 1938588 h 1941852"/>
              <a:gd name="connsiteX5" fmla="*/ 132675 w 12057224"/>
              <a:gd name="connsiteY5" fmla="*/ 1941852 h 1941852"/>
              <a:gd name="connsiteX6" fmla="*/ 0 w 12057224"/>
              <a:gd name="connsiteY6" fmla="*/ 141103 h 1941852"/>
              <a:gd name="connsiteX0" fmla="*/ 0 w 12057224"/>
              <a:gd name="connsiteY0" fmla="*/ 141103 h 1947783"/>
              <a:gd name="connsiteX1" fmla="*/ 2815661 w 12057224"/>
              <a:gd name="connsiteY1" fmla="*/ 6069 h 1947783"/>
              <a:gd name="connsiteX2" fmla="*/ 8734834 w 12057224"/>
              <a:gd name="connsiteY2" fmla="*/ 298571 h 1947783"/>
              <a:gd name="connsiteX3" fmla="*/ 12040355 w 12057224"/>
              <a:gd name="connsiteY3" fmla="*/ 123735 h 1947783"/>
              <a:gd name="connsiteX4" fmla="*/ 12057224 w 12057224"/>
              <a:gd name="connsiteY4" fmla="*/ 1938588 h 1947783"/>
              <a:gd name="connsiteX5" fmla="*/ 96132 w 12057224"/>
              <a:gd name="connsiteY5" fmla="*/ 1947783 h 1947783"/>
              <a:gd name="connsiteX6" fmla="*/ 0 w 12057224"/>
              <a:gd name="connsiteY6" fmla="*/ 141103 h 1947783"/>
              <a:gd name="connsiteX0" fmla="*/ 0 w 11969521"/>
              <a:gd name="connsiteY0" fmla="*/ 151666 h 1946483"/>
              <a:gd name="connsiteX1" fmla="*/ 2727958 w 11969521"/>
              <a:gd name="connsiteY1" fmla="*/ 4769 h 1946483"/>
              <a:gd name="connsiteX2" fmla="*/ 8647131 w 11969521"/>
              <a:gd name="connsiteY2" fmla="*/ 297271 h 1946483"/>
              <a:gd name="connsiteX3" fmla="*/ 11952652 w 11969521"/>
              <a:gd name="connsiteY3" fmla="*/ 122435 h 1946483"/>
              <a:gd name="connsiteX4" fmla="*/ 11969521 w 11969521"/>
              <a:gd name="connsiteY4" fmla="*/ 1937288 h 1946483"/>
              <a:gd name="connsiteX5" fmla="*/ 8429 w 11969521"/>
              <a:gd name="connsiteY5" fmla="*/ 1946483 h 1946483"/>
              <a:gd name="connsiteX6" fmla="*/ 0 w 11969521"/>
              <a:gd name="connsiteY6" fmla="*/ 151666 h 1946483"/>
              <a:gd name="connsiteX0" fmla="*/ 0 w 11969521"/>
              <a:gd name="connsiteY0" fmla="*/ 147424 h 1942241"/>
              <a:gd name="connsiteX1" fmla="*/ 2727958 w 11969521"/>
              <a:gd name="connsiteY1" fmla="*/ 527 h 1942241"/>
              <a:gd name="connsiteX2" fmla="*/ 8647131 w 11969521"/>
              <a:gd name="connsiteY2" fmla="*/ 293029 h 1942241"/>
              <a:gd name="connsiteX3" fmla="*/ 11952652 w 11969521"/>
              <a:gd name="connsiteY3" fmla="*/ 118193 h 1942241"/>
              <a:gd name="connsiteX4" fmla="*/ 11969521 w 11969521"/>
              <a:gd name="connsiteY4" fmla="*/ 1933046 h 1942241"/>
              <a:gd name="connsiteX5" fmla="*/ 8429 w 11969521"/>
              <a:gd name="connsiteY5" fmla="*/ 1942241 h 1942241"/>
              <a:gd name="connsiteX6" fmla="*/ 0 w 11969521"/>
              <a:gd name="connsiteY6" fmla="*/ 147424 h 1942241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969521" h="1907304">
                <a:moveTo>
                  <a:pt x="0" y="112487"/>
                </a:moveTo>
                <a:cubicBezTo>
                  <a:pt x="942808" y="12627"/>
                  <a:pt x="1199067" y="-5294"/>
                  <a:pt x="2735267" y="1179"/>
                </a:cubicBezTo>
                <a:cubicBezTo>
                  <a:pt x="4271467" y="7652"/>
                  <a:pt x="7110900" y="244413"/>
                  <a:pt x="8647131" y="258092"/>
                </a:cubicBezTo>
                <a:cubicBezTo>
                  <a:pt x="10183362" y="271771"/>
                  <a:pt x="11032668" y="240274"/>
                  <a:pt x="11952652" y="83256"/>
                </a:cubicBezTo>
                <a:cubicBezTo>
                  <a:pt x="11955895" y="581465"/>
                  <a:pt x="11966278" y="1399900"/>
                  <a:pt x="11969521" y="1898109"/>
                </a:cubicBezTo>
                <a:lnTo>
                  <a:pt x="8429" y="1907304"/>
                </a:lnTo>
                <a:cubicBezTo>
                  <a:pt x="1836" y="1079327"/>
                  <a:pt x="1003" y="1244336"/>
                  <a:pt x="0" y="112487"/>
                </a:cubicBezTo>
                <a:close/>
              </a:path>
            </a:pathLst>
          </a:custGeom>
          <a:solidFill>
            <a:srgbClr val="CDF3F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3" name="Freeform 2">
            <a:extLst>
              <a:ext uri="{FF2B5EF4-FFF2-40B4-BE49-F238E27FC236}">
                <a16:creationId xmlns:a16="http://schemas.microsoft.com/office/drawing/2014/main" id="{20200899-B27E-C0FE-06AA-4FC73E1EE59B}"/>
              </a:ext>
            </a:extLst>
          </p:cNvPr>
          <p:cNvSpPr/>
          <p:nvPr userDrawn="1"/>
        </p:nvSpPr>
        <p:spPr>
          <a:xfrm>
            <a:off x="1154" y="4503139"/>
            <a:ext cx="12220575" cy="2354861"/>
          </a:xfrm>
          <a:custGeom>
            <a:avLst/>
            <a:gdLst>
              <a:gd name="connsiteX0" fmla="*/ 438912 w 12893040"/>
              <a:gd name="connsiteY0" fmla="*/ 228600 h 3392424"/>
              <a:gd name="connsiteX1" fmla="*/ 2706624 w 12893040"/>
              <a:gd name="connsiteY1" fmla="*/ 91440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9" fmla="*/ 438912 w 12893040"/>
              <a:gd name="connsiteY9" fmla="*/ 228600 h 3392424"/>
              <a:gd name="connsiteX0" fmla="*/ 0 w 12893040"/>
              <a:gd name="connsiteY0" fmla="*/ 301752 h 3392424"/>
              <a:gd name="connsiteX1" fmla="*/ 2706624 w 12893040"/>
              <a:gd name="connsiteY1" fmla="*/ 91440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0" fmla="*/ 0 w 12893040"/>
              <a:gd name="connsiteY0" fmla="*/ 301752 h 3392424"/>
              <a:gd name="connsiteX1" fmla="*/ 2212848 w 12893040"/>
              <a:gd name="connsiteY1" fmla="*/ 9144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0" fmla="*/ 0 w 12893040"/>
              <a:gd name="connsiteY0" fmla="*/ 370817 h 3461489"/>
              <a:gd name="connsiteX1" fmla="*/ 2212848 w 12893040"/>
              <a:gd name="connsiteY1" fmla="*/ 78209 h 3461489"/>
              <a:gd name="connsiteX2" fmla="*/ 9171432 w 12893040"/>
              <a:gd name="connsiteY2" fmla="*/ 571985 h 3461489"/>
              <a:gd name="connsiteX3" fmla="*/ 12810744 w 12893040"/>
              <a:gd name="connsiteY3" fmla="*/ 69065 h 3461489"/>
              <a:gd name="connsiteX4" fmla="*/ 12810744 w 12893040"/>
              <a:gd name="connsiteY4" fmla="*/ 3123161 h 3461489"/>
              <a:gd name="connsiteX5" fmla="*/ 12893040 w 12893040"/>
              <a:gd name="connsiteY5" fmla="*/ 3114017 h 3461489"/>
              <a:gd name="connsiteX6" fmla="*/ 0 w 12893040"/>
              <a:gd name="connsiteY6" fmla="*/ 3114017 h 3461489"/>
              <a:gd name="connsiteX7" fmla="*/ 0 w 12893040"/>
              <a:gd name="connsiteY7" fmla="*/ 3461489 h 3461489"/>
              <a:gd name="connsiteX8" fmla="*/ 0 w 12893040"/>
              <a:gd name="connsiteY8" fmla="*/ 370817 h 3461489"/>
              <a:gd name="connsiteX0" fmla="*/ 0 w 12893040"/>
              <a:gd name="connsiteY0" fmla="*/ 762149 h 3852821"/>
              <a:gd name="connsiteX1" fmla="*/ 3017520 w 12893040"/>
              <a:gd name="connsiteY1" fmla="*/ 3197 h 3852821"/>
              <a:gd name="connsiteX2" fmla="*/ 9171432 w 12893040"/>
              <a:gd name="connsiteY2" fmla="*/ 963317 h 3852821"/>
              <a:gd name="connsiteX3" fmla="*/ 12810744 w 12893040"/>
              <a:gd name="connsiteY3" fmla="*/ 460397 h 3852821"/>
              <a:gd name="connsiteX4" fmla="*/ 12810744 w 12893040"/>
              <a:gd name="connsiteY4" fmla="*/ 3514493 h 3852821"/>
              <a:gd name="connsiteX5" fmla="*/ 12893040 w 12893040"/>
              <a:gd name="connsiteY5" fmla="*/ 3505349 h 3852821"/>
              <a:gd name="connsiteX6" fmla="*/ 0 w 12893040"/>
              <a:gd name="connsiteY6" fmla="*/ 3505349 h 3852821"/>
              <a:gd name="connsiteX7" fmla="*/ 0 w 12893040"/>
              <a:gd name="connsiteY7" fmla="*/ 3852821 h 3852821"/>
              <a:gd name="connsiteX8" fmla="*/ 0 w 12893040"/>
              <a:gd name="connsiteY8" fmla="*/ 762149 h 3852821"/>
              <a:gd name="connsiteX0" fmla="*/ 1076923 w 13969963"/>
              <a:gd name="connsiteY0" fmla="*/ 762388 h 3514732"/>
              <a:gd name="connsiteX1" fmla="*/ 4094443 w 13969963"/>
              <a:gd name="connsiteY1" fmla="*/ 3436 h 3514732"/>
              <a:gd name="connsiteX2" fmla="*/ 10248355 w 13969963"/>
              <a:gd name="connsiteY2" fmla="*/ 963556 h 3514732"/>
              <a:gd name="connsiteX3" fmla="*/ 13887667 w 13969963"/>
              <a:gd name="connsiteY3" fmla="*/ 460636 h 3514732"/>
              <a:gd name="connsiteX4" fmla="*/ 13887667 w 13969963"/>
              <a:gd name="connsiteY4" fmla="*/ 3514732 h 3514732"/>
              <a:gd name="connsiteX5" fmla="*/ 13969963 w 13969963"/>
              <a:gd name="connsiteY5" fmla="*/ 3505588 h 3514732"/>
              <a:gd name="connsiteX6" fmla="*/ 1076923 w 13969963"/>
              <a:gd name="connsiteY6" fmla="*/ 3505588 h 3514732"/>
              <a:gd name="connsiteX7" fmla="*/ 1076923 w 13969963"/>
              <a:gd name="connsiteY7" fmla="*/ 762388 h 3514732"/>
              <a:gd name="connsiteX0" fmla="*/ 1076923 w 13969963"/>
              <a:gd name="connsiteY0" fmla="*/ 762388 h 3523876"/>
              <a:gd name="connsiteX1" fmla="*/ 4094443 w 13969963"/>
              <a:gd name="connsiteY1" fmla="*/ 3436 h 3523876"/>
              <a:gd name="connsiteX2" fmla="*/ 10248355 w 13969963"/>
              <a:gd name="connsiteY2" fmla="*/ 963556 h 3523876"/>
              <a:gd name="connsiteX3" fmla="*/ 13887667 w 13969963"/>
              <a:gd name="connsiteY3" fmla="*/ 460636 h 3523876"/>
              <a:gd name="connsiteX4" fmla="*/ 13887667 w 13969963"/>
              <a:gd name="connsiteY4" fmla="*/ 3514732 h 3523876"/>
              <a:gd name="connsiteX5" fmla="*/ 13969963 w 13969963"/>
              <a:gd name="connsiteY5" fmla="*/ 3505588 h 3523876"/>
              <a:gd name="connsiteX6" fmla="*/ 1076923 w 13969963"/>
              <a:gd name="connsiteY6" fmla="*/ 3523876 h 3523876"/>
              <a:gd name="connsiteX7" fmla="*/ 1076923 w 13969963"/>
              <a:gd name="connsiteY7" fmla="*/ 762388 h 3523876"/>
              <a:gd name="connsiteX0" fmla="*/ 234032 w 13127072"/>
              <a:gd name="connsiteY0" fmla="*/ 762388 h 3523876"/>
              <a:gd name="connsiteX1" fmla="*/ 3251552 w 13127072"/>
              <a:gd name="connsiteY1" fmla="*/ 3436 h 3523876"/>
              <a:gd name="connsiteX2" fmla="*/ 9405464 w 13127072"/>
              <a:gd name="connsiteY2" fmla="*/ 963556 h 3523876"/>
              <a:gd name="connsiteX3" fmla="*/ 13044776 w 13127072"/>
              <a:gd name="connsiteY3" fmla="*/ 460636 h 3523876"/>
              <a:gd name="connsiteX4" fmla="*/ 13044776 w 13127072"/>
              <a:gd name="connsiteY4" fmla="*/ 3514732 h 3523876"/>
              <a:gd name="connsiteX5" fmla="*/ 13127072 w 13127072"/>
              <a:gd name="connsiteY5" fmla="*/ 3505588 h 3523876"/>
              <a:gd name="connsiteX6" fmla="*/ 234032 w 13127072"/>
              <a:gd name="connsiteY6" fmla="*/ 3523876 h 3523876"/>
              <a:gd name="connsiteX7" fmla="*/ 234032 w 13127072"/>
              <a:gd name="connsiteY7" fmla="*/ 762388 h 3523876"/>
              <a:gd name="connsiteX0" fmla="*/ 41430 w 12934470"/>
              <a:gd name="connsiteY0" fmla="*/ 762388 h 3523876"/>
              <a:gd name="connsiteX1" fmla="*/ 3058950 w 12934470"/>
              <a:gd name="connsiteY1" fmla="*/ 3436 h 3523876"/>
              <a:gd name="connsiteX2" fmla="*/ 9212862 w 12934470"/>
              <a:gd name="connsiteY2" fmla="*/ 963556 h 3523876"/>
              <a:gd name="connsiteX3" fmla="*/ 12852174 w 12934470"/>
              <a:gd name="connsiteY3" fmla="*/ 460636 h 3523876"/>
              <a:gd name="connsiteX4" fmla="*/ 12852174 w 12934470"/>
              <a:gd name="connsiteY4" fmla="*/ 3514732 h 3523876"/>
              <a:gd name="connsiteX5" fmla="*/ 12934470 w 12934470"/>
              <a:gd name="connsiteY5" fmla="*/ 3505588 h 3523876"/>
              <a:gd name="connsiteX6" fmla="*/ 41430 w 12934470"/>
              <a:gd name="connsiteY6" fmla="*/ 3523876 h 3523876"/>
              <a:gd name="connsiteX7" fmla="*/ 41430 w 12934470"/>
              <a:gd name="connsiteY7" fmla="*/ 762388 h 3523876"/>
              <a:gd name="connsiteX0" fmla="*/ 41430 w 12934470"/>
              <a:gd name="connsiteY0" fmla="*/ 760525 h 3522013"/>
              <a:gd name="connsiteX1" fmla="*/ 3058950 w 12934470"/>
              <a:gd name="connsiteY1" fmla="*/ 1573 h 3522013"/>
              <a:gd name="connsiteX2" fmla="*/ 9212862 w 12934470"/>
              <a:gd name="connsiteY2" fmla="*/ 961693 h 3522013"/>
              <a:gd name="connsiteX3" fmla="*/ 12852174 w 12934470"/>
              <a:gd name="connsiteY3" fmla="*/ 458773 h 3522013"/>
              <a:gd name="connsiteX4" fmla="*/ 12852174 w 12934470"/>
              <a:gd name="connsiteY4" fmla="*/ 3512869 h 3522013"/>
              <a:gd name="connsiteX5" fmla="*/ 12934470 w 12934470"/>
              <a:gd name="connsiteY5" fmla="*/ 3503725 h 3522013"/>
              <a:gd name="connsiteX6" fmla="*/ 41430 w 12934470"/>
              <a:gd name="connsiteY6" fmla="*/ 3522013 h 3522013"/>
              <a:gd name="connsiteX7" fmla="*/ 41430 w 12934470"/>
              <a:gd name="connsiteY7" fmla="*/ 760525 h 3522013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52174 w 12934470"/>
              <a:gd name="connsiteY4" fmla="*/ 460768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52174 w 12934470"/>
              <a:gd name="connsiteY4" fmla="*/ 460768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847102 w 12934470"/>
              <a:gd name="connsiteY3" fmla="*/ 991120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847102 w 12934470"/>
              <a:gd name="connsiteY3" fmla="*/ 991120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43614"/>
              <a:gd name="connsiteY0" fmla="*/ 762520 h 3524008"/>
              <a:gd name="connsiteX1" fmla="*/ 3058950 w 12943614"/>
              <a:gd name="connsiteY1" fmla="*/ 3568 h 3524008"/>
              <a:gd name="connsiteX2" fmla="*/ 5930166 w 12943614"/>
              <a:gd name="connsiteY2" fmla="*/ 497345 h 3524008"/>
              <a:gd name="connsiteX3" fmla="*/ 8764806 w 12943614"/>
              <a:gd name="connsiteY3" fmla="*/ 917968 h 3524008"/>
              <a:gd name="connsiteX4" fmla="*/ 12943614 w 12943614"/>
              <a:gd name="connsiteY4" fmla="*/ 524776 h 3524008"/>
              <a:gd name="connsiteX5" fmla="*/ 12852174 w 12943614"/>
              <a:gd name="connsiteY5" fmla="*/ 3514864 h 3524008"/>
              <a:gd name="connsiteX6" fmla="*/ 12934470 w 12943614"/>
              <a:gd name="connsiteY6" fmla="*/ 3505720 h 3524008"/>
              <a:gd name="connsiteX7" fmla="*/ 41430 w 12943614"/>
              <a:gd name="connsiteY7" fmla="*/ 3524008 h 3524008"/>
              <a:gd name="connsiteX8" fmla="*/ 41430 w 12943614"/>
              <a:gd name="connsiteY8" fmla="*/ 762520 h 3524008"/>
              <a:gd name="connsiteX0" fmla="*/ 41430 w 12943614"/>
              <a:gd name="connsiteY0" fmla="*/ 762520 h 3524008"/>
              <a:gd name="connsiteX1" fmla="*/ 3058950 w 12943614"/>
              <a:gd name="connsiteY1" fmla="*/ 3568 h 3524008"/>
              <a:gd name="connsiteX2" fmla="*/ 5930166 w 12943614"/>
              <a:gd name="connsiteY2" fmla="*/ 497345 h 3524008"/>
              <a:gd name="connsiteX3" fmla="*/ 8764806 w 12943614"/>
              <a:gd name="connsiteY3" fmla="*/ 917968 h 3524008"/>
              <a:gd name="connsiteX4" fmla="*/ 12943614 w 12943614"/>
              <a:gd name="connsiteY4" fmla="*/ 524776 h 3524008"/>
              <a:gd name="connsiteX5" fmla="*/ 12852174 w 12943614"/>
              <a:gd name="connsiteY5" fmla="*/ 3514864 h 3524008"/>
              <a:gd name="connsiteX6" fmla="*/ 12934470 w 12943614"/>
              <a:gd name="connsiteY6" fmla="*/ 3505720 h 3524008"/>
              <a:gd name="connsiteX7" fmla="*/ 41430 w 12943614"/>
              <a:gd name="connsiteY7" fmla="*/ 3524008 h 3524008"/>
              <a:gd name="connsiteX8" fmla="*/ 41430 w 12943614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779022 w 12934470"/>
              <a:gd name="connsiteY4" fmla="*/ 54306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3035054"/>
              <a:gd name="connsiteY0" fmla="*/ 762520 h 3524008"/>
              <a:gd name="connsiteX1" fmla="*/ 3058950 w 13035054"/>
              <a:gd name="connsiteY1" fmla="*/ 3568 h 3524008"/>
              <a:gd name="connsiteX2" fmla="*/ 5930166 w 13035054"/>
              <a:gd name="connsiteY2" fmla="*/ 497345 h 3524008"/>
              <a:gd name="connsiteX3" fmla="*/ 8764806 w 13035054"/>
              <a:gd name="connsiteY3" fmla="*/ 917968 h 3524008"/>
              <a:gd name="connsiteX4" fmla="*/ 12779022 w 13035054"/>
              <a:gd name="connsiteY4" fmla="*/ 543064 h 3524008"/>
              <a:gd name="connsiteX5" fmla="*/ 13035054 w 13035054"/>
              <a:gd name="connsiteY5" fmla="*/ 3341128 h 3524008"/>
              <a:gd name="connsiteX6" fmla="*/ 12934470 w 13035054"/>
              <a:gd name="connsiteY6" fmla="*/ 3505720 h 3524008"/>
              <a:gd name="connsiteX7" fmla="*/ 41430 w 13035054"/>
              <a:gd name="connsiteY7" fmla="*/ 3524008 h 3524008"/>
              <a:gd name="connsiteX8" fmla="*/ 41430 w 13035054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779022 w 12934470"/>
              <a:gd name="connsiteY4" fmla="*/ 543064 h 3524008"/>
              <a:gd name="connsiteX5" fmla="*/ 12934470 w 12934470"/>
              <a:gd name="connsiteY5" fmla="*/ 3505720 h 3524008"/>
              <a:gd name="connsiteX6" fmla="*/ 41430 w 12934470"/>
              <a:gd name="connsiteY6" fmla="*/ 3524008 h 3524008"/>
              <a:gd name="connsiteX7" fmla="*/ 41430 w 12934470"/>
              <a:gd name="connsiteY7" fmla="*/ 762520 h 3524008"/>
              <a:gd name="connsiteX0" fmla="*/ 41430 w 12861318"/>
              <a:gd name="connsiteY0" fmla="*/ 762520 h 3524008"/>
              <a:gd name="connsiteX1" fmla="*/ 3058950 w 12861318"/>
              <a:gd name="connsiteY1" fmla="*/ 3568 h 3524008"/>
              <a:gd name="connsiteX2" fmla="*/ 5930166 w 12861318"/>
              <a:gd name="connsiteY2" fmla="*/ 497345 h 3524008"/>
              <a:gd name="connsiteX3" fmla="*/ 8764806 w 12861318"/>
              <a:gd name="connsiteY3" fmla="*/ 917968 h 3524008"/>
              <a:gd name="connsiteX4" fmla="*/ 12779022 w 12861318"/>
              <a:gd name="connsiteY4" fmla="*/ 543064 h 3524008"/>
              <a:gd name="connsiteX5" fmla="*/ 12861318 w 12861318"/>
              <a:gd name="connsiteY5" fmla="*/ 3514864 h 3524008"/>
              <a:gd name="connsiteX6" fmla="*/ 41430 w 12861318"/>
              <a:gd name="connsiteY6" fmla="*/ 3524008 h 3524008"/>
              <a:gd name="connsiteX7" fmla="*/ 41430 w 12861318"/>
              <a:gd name="connsiteY7" fmla="*/ 762520 h 3524008"/>
              <a:gd name="connsiteX0" fmla="*/ 41430 w 12861318"/>
              <a:gd name="connsiteY0" fmla="*/ 529462 h 3290950"/>
              <a:gd name="connsiteX1" fmla="*/ 2876070 w 12861318"/>
              <a:gd name="connsiteY1" fmla="*/ 8254 h 3290950"/>
              <a:gd name="connsiteX2" fmla="*/ 5930166 w 12861318"/>
              <a:gd name="connsiteY2" fmla="*/ 264287 h 3290950"/>
              <a:gd name="connsiteX3" fmla="*/ 8764806 w 12861318"/>
              <a:gd name="connsiteY3" fmla="*/ 684910 h 3290950"/>
              <a:gd name="connsiteX4" fmla="*/ 12779022 w 12861318"/>
              <a:gd name="connsiteY4" fmla="*/ 310006 h 3290950"/>
              <a:gd name="connsiteX5" fmla="*/ 12861318 w 12861318"/>
              <a:gd name="connsiteY5" fmla="*/ 3281806 h 3290950"/>
              <a:gd name="connsiteX6" fmla="*/ 41430 w 12861318"/>
              <a:gd name="connsiteY6" fmla="*/ 3290950 h 3290950"/>
              <a:gd name="connsiteX7" fmla="*/ 41430 w 12861318"/>
              <a:gd name="connsiteY7" fmla="*/ 529462 h 3290950"/>
              <a:gd name="connsiteX0" fmla="*/ 41430 w 12861318"/>
              <a:gd name="connsiteY0" fmla="*/ 529462 h 3290950"/>
              <a:gd name="connsiteX1" fmla="*/ 2967510 w 12861318"/>
              <a:gd name="connsiteY1" fmla="*/ 8254 h 3290950"/>
              <a:gd name="connsiteX2" fmla="*/ 5930166 w 12861318"/>
              <a:gd name="connsiteY2" fmla="*/ 264287 h 3290950"/>
              <a:gd name="connsiteX3" fmla="*/ 8764806 w 12861318"/>
              <a:gd name="connsiteY3" fmla="*/ 684910 h 3290950"/>
              <a:gd name="connsiteX4" fmla="*/ 12779022 w 12861318"/>
              <a:gd name="connsiteY4" fmla="*/ 310006 h 3290950"/>
              <a:gd name="connsiteX5" fmla="*/ 12861318 w 12861318"/>
              <a:gd name="connsiteY5" fmla="*/ 3281806 h 3290950"/>
              <a:gd name="connsiteX6" fmla="*/ 41430 w 12861318"/>
              <a:gd name="connsiteY6" fmla="*/ 3290950 h 3290950"/>
              <a:gd name="connsiteX7" fmla="*/ 41430 w 12861318"/>
              <a:gd name="connsiteY7" fmla="*/ 529462 h 3290950"/>
              <a:gd name="connsiteX0" fmla="*/ 41430 w 12861318"/>
              <a:gd name="connsiteY0" fmla="*/ 429868 h 3191356"/>
              <a:gd name="connsiteX1" fmla="*/ 2985798 w 12861318"/>
              <a:gd name="connsiteY1" fmla="*/ 18388 h 3191356"/>
              <a:gd name="connsiteX2" fmla="*/ 5930166 w 12861318"/>
              <a:gd name="connsiteY2" fmla="*/ 164693 h 3191356"/>
              <a:gd name="connsiteX3" fmla="*/ 8764806 w 12861318"/>
              <a:gd name="connsiteY3" fmla="*/ 585316 h 3191356"/>
              <a:gd name="connsiteX4" fmla="*/ 12779022 w 12861318"/>
              <a:gd name="connsiteY4" fmla="*/ 210412 h 3191356"/>
              <a:gd name="connsiteX5" fmla="*/ 12861318 w 12861318"/>
              <a:gd name="connsiteY5" fmla="*/ 3182212 h 3191356"/>
              <a:gd name="connsiteX6" fmla="*/ 41430 w 12861318"/>
              <a:gd name="connsiteY6" fmla="*/ 3191356 h 3191356"/>
              <a:gd name="connsiteX7" fmla="*/ 41430 w 12861318"/>
              <a:gd name="connsiteY7" fmla="*/ 429868 h 3191356"/>
              <a:gd name="connsiteX0" fmla="*/ 41430 w 12861318"/>
              <a:gd name="connsiteY0" fmla="*/ 415554 h 3177042"/>
              <a:gd name="connsiteX1" fmla="*/ 2985798 w 12861318"/>
              <a:gd name="connsiteY1" fmla="*/ 4074 h 3177042"/>
              <a:gd name="connsiteX2" fmla="*/ 5966742 w 12861318"/>
              <a:gd name="connsiteY2" fmla="*/ 250963 h 3177042"/>
              <a:gd name="connsiteX3" fmla="*/ 8764806 w 12861318"/>
              <a:gd name="connsiteY3" fmla="*/ 571002 h 3177042"/>
              <a:gd name="connsiteX4" fmla="*/ 12779022 w 12861318"/>
              <a:gd name="connsiteY4" fmla="*/ 196098 h 3177042"/>
              <a:gd name="connsiteX5" fmla="*/ 12861318 w 12861318"/>
              <a:gd name="connsiteY5" fmla="*/ 3167898 h 3177042"/>
              <a:gd name="connsiteX6" fmla="*/ 41430 w 12861318"/>
              <a:gd name="connsiteY6" fmla="*/ 3177042 h 3177042"/>
              <a:gd name="connsiteX7" fmla="*/ 41430 w 12861318"/>
              <a:gd name="connsiteY7" fmla="*/ 415554 h 3177042"/>
              <a:gd name="connsiteX0" fmla="*/ 41430 w 12861318"/>
              <a:gd name="connsiteY0" fmla="*/ 329931 h 3091419"/>
              <a:gd name="connsiteX1" fmla="*/ 2930934 w 12861318"/>
              <a:gd name="connsiteY1" fmla="*/ 9891 h 3091419"/>
              <a:gd name="connsiteX2" fmla="*/ 5966742 w 12861318"/>
              <a:gd name="connsiteY2" fmla="*/ 165340 h 3091419"/>
              <a:gd name="connsiteX3" fmla="*/ 8764806 w 12861318"/>
              <a:gd name="connsiteY3" fmla="*/ 485379 h 3091419"/>
              <a:gd name="connsiteX4" fmla="*/ 12779022 w 12861318"/>
              <a:gd name="connsiteY4" fmla="*/ 110475 h 3091419"/>
              <a:gd name="connsiteX5" fmla="*/ 12861318 w 12861318"/>
              <a:gd name="connsiteY5" fmla="*/ 3082275 h 3091419"/>
              <a:gd name="connsiteX6" fmla="*/ 41430 w 12861318"/>
              <a:gd name="connsiteY6" fmla="*/ 3091419 h 3091419"/>
              <a:gd name="connsiteX7" fmla="*/ 41430 w 12861318"/>
              <a:gd name="connsiteY7" fmla="*/ 329931 h 3091419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764806 w 12861318"/>
              <a:gd name="connsiteY3" fmla="*/ 476001 h 3082041"/>
              <a:gd name="connsiteX4" fmla="*/ 12779022 w 12861318"/>
              <a:gd name="connsiteY4" fmla="*/ 10109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801382 w 12861318"/>
              <a:gd name="connsiteY3" fmla="*/ 558297 h 3082041"/>
              <a:gd name="connsiteX4" fmla="*/ 12779022 w 12861318"/>
              <a:gd name="connsiteY4" fmla="*/ 10109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801382 w 12861318"/>
              <a:gd name="connsiteY3" fmla="*/ 558297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5600982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11449 h 3072937"/>
              <a:gd name="connsiteX1" fmla="*/ 2336574 w 12861318"/>
              <a:gd name="connsiteY1" fmla="*/ 553 h 3072937"/>
              <a:gd name="connsiteX2" fmla="*/ 5600982 w 12861318"/>
              <a:gd name="connsiteY2" fmla="*/ 256586 h 3072937"/>
              <a:gd name="connsiteX3" fmla="*/ 8938542 w 12861318"/>
              <a:gd name="connsiteY3" fmla="*/ 530905 h 3072937"/>
              <a:gd name="connsiteX4" fmla="*/ 12806454 w 12861318"/>
              <a:gd name="connsiteY4" fmla="*/ 46273 h 3072937"/>
              <a:gd name="connsiteX5" fmla="*/ 12861318 w 12861318"/>
              <a:gd name="connsiteY5" fmla="*/ 3063793 h 3072937"/>
              <a:gd name="connsiteX6" fmla="*/ 41430 w 12861318"/>
              <a:gd name="connsiteY6" fmla="*/ 3072937 h 3072937"/>
              <a:gd name="connsiteX7" fmla="*/ 41430 w 12861318"/>
              <a:gd name="connsiteY7" fmla="*/ 311449 h 3072937"/>
              <a:gd name="connsiteX0" fmla="*/ 50580 w 12852180"/>
              <a:gd name="connsiteY0" fmla="*/ 377111 h 3074591"/>
              <a:gd name="connsiteX1" fmla="*/ 2327436 w 12852180"/>
              <a:gd name="connsiteY1" fmla="*/ 2207 h 3074591"/>
              <a:gd name="connsiteX2" fmla="*/ 5591844 w 12852180"/>
              <a:gd name="connsiteY2" fmla="*/ 258240 h 3074591"/>
              <a:gd name="connsiteX3" fmla="*/ 8929404 w 12852180"/>
              <a:gd name="connsiteY3" fmla="*/ 532559 h 3074591"/>
              <a:gd name="connsiteX4" fmla="*/ 12797316 w 12852180"/>
              <a:gd name="connsiteY4" fmla="*/ 47927 h 3074591"/>
              <a:gd name="connsiteX5" fmla="*/ 12852180 w 12852180"/>
              <a:gd name="connsiteY5" fmla="*/ 3065447 h 3074591"/>
              <a:gd name="connsiteX6" fmla="*/ 32292 w 12852180"/>
              <a:gd name="connsiteY6" fmla="*/ 3074591 h 3074591"/>
              <a:gd name="connsiteX7" fmla="*/ 50580 w 12852180"/>
              <a:gd name="connsiteY7" fmla="*/ 377111 h 3074591"/>
              <a:gd name="connsiteX0" fmla="*/ 50580 w 12852180"/>
              <a:gd name="connsiteY0" fmla="*/ 377111 h 3074591"/>
              <a:gd name="connsiteX1" fmla="*/ 2327436 w 12852180"/>
              <a:gd name="connsiteY1" fmla="*/ 2207 h 3074591"/>
              <a:gd name="connsiteX2" fmla="*/ 5591844 w 12852180"/>
              <a:gd name="connsiteY2" fmla="*/ 258240 h 3074591"/>
              <a:gd name="connsiteX3" fmla="*/ 8929404 w 12852180"/>
              <a:gd name="connsiteY3" fmla="*/ 532559 h 3074591"/>
              <a:gd name="connsiteX4" fmla="*/ 12797316 w 12852180"/>
              <a:gd name="connsiteY4" fmla="*/ 47927 h 3074591"/>
              <a:gd name="connsiteX5" fmla="*/ 12852180 w 12852180"/>
              <a:gd name="connsiteY5" fmla="*/ 3065447 h 3074591"/>
              <a:gd name="connsiteX6" fmla="*/ 32292 w 12852180"/>
              <a:gd name="connsiteY6" fmla="*/ 3074591 h 3074591"/>
              <a:gd name="connsiteX7" fmla="*/ 50580 w 12852180"/>
              <a:gd name="connsiteY7" fmla="*/ 377111 h 3074591"/>
              <a:gd name="connsiteX0" fmla="*/ 342780 w 12824340"/>
              <a:gd name="connsiteY0" fmla="*/ 302146 h 3072778"/>
              <a:gd name="connsiteX1" fmla="*/ 2299596 w 12824340"/>
              <a:gd name="connsiteY1" fmla="*/ 394 h 3072778"/>
              <a:gd name="connsiteX2" fmla="*/ 5564004 w 12824340"/>
              <a:gd name="connsiteY2" fmla="*/ 256427 h 3072778"/>
              <a:gd name="connsiteX3" fmla="*/ 8901564 w 12824340"/>
              <a:gd name="connsiteY3" fmla="*/ 530746 h 3072778"/>
              <a:gd name="connsiteX4" fmla="*/ 12769476 w 12824340"/>
              <a:gd name="connsiteY4" fmla="*/ 46114 h 3072778"/>
              <a:gd name="connsiteX5" fmla="*/ 12824340 w 12824340"/>
              <a:gd name="connsiteY5" fmla="*/ 3063634 h 3072778"/>
              <a:gd name="connsiteX6" fmla="*/ 4452 w 12824340"/>
              <a:gd name="connsiteY6" fmla="*/ 3072778 h 3072778"/>
              <a:gd name="connsiteX7" fmla="*/ 342780 w 12824340"/>
              <a:gd name="connsiteY7" fmla="*/ 302146 h 3072778"/>
              <a:gd name="connsiteX0" fmla="*/ 61974 w 12543534"/>
              <a:gd name="connsiteY0" fmla="*/ 302146 h 3063634"/>
              <a:gd name="connsiteX1" fmla="*/ 2018790 w 12543534"/>
              <a:gd name="connsiteY1" fmla="*/ 394 h 3063634"/>
              <a:gd name="connsiteX2" fmla="*/ 5283198 w 12543534"/>
              <a:gd name="connsiteY2" fmla="*/ 256427 h 3063634"/>
              <a:gd name="connsiteX3" fmla="*/ 8620758 w 12543534"/>
              <a:gd name="connsiteY3" fmla="*/ 530746 h 3063634"/>
              <a:gd name="connsiteX4" fmla="*/ 12488670 w 12543534"/>
              <a:gd name="connsiteY4" fmla="*/ 46114 h 3063634"/>
              <a:gd name="connsiteX5" fmla="*/ 12543534 w 12543534"/>
              <a:gd name="connsiteY5" fmla="*/ 3063634 h 3063634"/>
              <a:gd name="connsiteX6" fmla="*/ 25398 w 12543534"/>
              <a:gd name="connsiteY6" fmla="*/ 3017914 h 3063634"/>
              <a:gd name="connsiteX7" fmla="*/ 61974 w 12543534"/>
              <a:gd name="connsiteY7" fmla="*/ 302146 h 3063634"/>
              <a:gd name="connsiteX0" fmla="*/ 36576 w 12518136"/>
              <a:gd name="connsiteY0" fmla="*/ 302146 h 3063634"/>
              <a:gd name="connsiteX1" fmla="*/ 1993392 w 12518136"/>
              <a:gd name="connsiteY1" fmla="*/ 394 h 3063634"/>
              <a:gd name="connsiteX2" fmla="*/ 5257800 w 12518136"/>
              <a:gd name="connsiteY2" fmla="*/ 256427 h 3063634"/>
              <a:gd name="connsiteX3" fmla="*/ 8595360 w 12518136"/>
              <a:gd name="connsiteY3" fmla="*/ 530746 h 3063634"/>
              <a:gd name="connsiteX4" fmla="*/ 12463272 w 12518136"/>
              <a:gd name="connsiteY4" fmla="*/ 46114 h 3063634"/>
              <a:gd name="connsiteX5" fmla="*/ 12518136 w 12518136"/>
              <a:gd name="connsiteY5" fmla="*/ 3063634 h 3063634"/>
              <a:gd name="connsiteX6" fmla="*/ 0 w 12518136"/>
              <a:gd name="connsiteY6" fmla="*/ 3017914 h 3063634"/>
              <a:gd name="connsiteX7" fmla="*/ 36576 w 12518136"/>
              <a:gd name="connsiteY7" fmla="*/ 302146 h 3063634"/>
              <a:gd name="connsiteX0" fmla="*/ 91440 w 12518136"/>
              <a:gd name="connsiteY0" fmla="*/ 311448 h 3063792"/>
              <a:gd name="connsiteX1" fmla="*/ 1993392 w 12518136"/>
              <a:gd name="connsiteY1" fmla="*/ 552 h 3063792"/>
              <a:gd name="connsiteX2" fmla="*/ 5257800 w 12518136"/>
              <a:gd name="connsiteY2" fmla="*/ 256585 h 3063792"/>
              <a:gd name="connsiteX3" fmla="*/ 8595360 w 12518136"/>
              <a:gd name="connsiteY3" fmla="*/ 530904 h 3063792"/>
              <a:gd name="connsiteX4" fmla="*/ 12463272 w 12518136"/>
              <a:gd name="connsiteY4" fmla="*/ 46272 h 3063792"/>
              <a:gd name="connsiteX5" fmla="*/ 12518136 w 12518136"/>
              <a:gd name="connsiteY5" fmla="*/ 3063792 h 3063792"/>
              <a:gd name="connsiteX6" fmla="*/ 0 w 12518136"/>
              <a:gd name="connsiteY6" fmla="*/ 3018072 h 3063792"/>
              <a:gd name="connsiteX7" fmla="*/ 91440 w 12518136"/>
              <a:gd name="connsiteY7" fmla="*/ 311448 h 3063792"/>
              <a:gd name="connsiteX0" fmla="*/ 82296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82296 w 12508992"/>
              <a:gd name="connsiteY7" fmla="*/ 311448 h 3063792"/>
              <a:gd name="connsiteX0" fmla="*/ 82296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82296 w 12508992"/>
              <a:gd name="connsiteY7" fmla="*/ 311448 h 3063792"/>
              <a:gd name="connsiteX0" fmla="*/ 91440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91440 w 12508992"/>
              <a:gd name="connsiteY7" fmla="*/ 311448 h 3063792"/>
              <a:gd name="connsiteX0" fmla="*/ 91440 w 12472416"/>
              <a:gd name="connsiteY0" fmla="*/ 311448 h 3072936"/>
              <a:gd name="connsiteX1" fmla="*/ 1984248 w 12472416"/>
              <a:gd name="connsiteY1" fmla="*/ 552 h 3072936"/>
              <a:gd name="connsiteX2" fmla="*/ 5248656 w 12472416"/>
              <a:gd name="connsiteY2" fmla="*/ 256585 h 3072936"/>
              <a:gd name="connsiteX3" fmla="*/ 8586216 w 12472416"/>
              <a:gd name="connsiteY3" fmla="*/ 530904 h 3072936"/>
              <a:gd name="connsiteX4" fmla="*/ 12454128 w 12472416"/>
              <a:gd name="connsiteY4" fmla="*/ 46272 h 3072936"/>
              <a:gd name="connsiteX5" fmla="*/ 12472416 w 12472416"/>
              <a:gd name="connsiteY5" fmla="*/ 3072936 h 3072936"/>
              <a:gd name="connsiteX6" fmla="*/ 0 w 12472416"/>
              <a:gd name="connsiteY6" fmla="*/ 3008928 h 3072936"/>
              <a:gd name="connsiteX7" fmla="*/ 91440 w 12472416"/>
              <a:gd name="connsiteY7" fmla="*/ 311448 h 3072936"/>
              <a:gd name="connsiteX0" fmla="*/ 91440 w 12454128"/>
              <a:gd name="connsiteY0" fmla="*/ 311448 h 3036360"/>
              <a:gd name="connsiteX1" fmla="*/ 1984248 w 12454128"/>
              <a:gd name="connsiteY1" fmla="*/ 552 h 3036360"/>
              <a:gd name="connsiteX2" fmla="*/ 5248656 w 12454128"/>
              <a:gd name="connsiteY2" fmla="*/ 256585 h 3036360"/>
              <a:gd name="connsiteX3" fmla="*/ 8586216 w 12454128"/>
              <a:gd name="connsiteY3" fmla="*/ 530904 h 3036360"/>
              <a:gd name="connsiteX4" fmla="*/ 12454128 w 12454128"/>
              <a:gd name="connsiteY4" fmla="*/ 46272 h 3036360"/>
              <a:gd name="connsiteX5" fmla="*/ 12316968 w 12454128"/>
              <a:gd name="connsiteY5" fmla="*/ 3036360 h 3036360"/>
              <a:gd name="connsiteX6" fmla="*/ 0 w 12454128"/>
              <a:gd name="connsiteY6" fmla="*/ 3008928 h 3036360"/>
              <a:gd name="connsiteX7" fmla="*/ 91440 w 12454128"/>
              <a:gd name="connsiteY7" fmla="*/ 311448 h 3036360"/>
              <a:gd name="connsiteX0" fmla="*/ 91440 w 12316968"/>
              <a:gd name="connsiteY0" fmla="*/ 311448 h 3036360"/>
              <a:gd name="connsiteX1" fmla="*/ 1984248 w 12316968"/>
              <a:gd name="connsiteY1" fmla="*/ 552 h 3036360"/>
              <a:gd name="connsiteX2" fmla="*/ 5248656 w 12316968"/>
              <a:gd name="connsiteY2" fmla="*/ 256585 h 3036360"/>
              <a:gd name="connsiteX3" fmla="*/ 8586216 w 12316968"/>
              <a:gd name="connsiteY3" fmla="*/ 530904 h 3036360"/>
              <a:gd name="connsiteX4" fmla="*/ 12280392 w 12316968"/>
              <a:gd name="connsiteY4" fmla="*/ 64560 h 3036360"/>
              <a:gd name="connsiteX5" fmla="*/ 12316968 w 12316968"/>
              <a:gd name="connsiteY5" fmla="*/ 3036360 h 3036360"/>
              <a:gd name="connsiteX6" fmla="*/ 0 w 12316968"/>
              <a:gd name="connsiteY6" fmla="*/ 3008928 h 3036360"/>
              <a:gd name="connsiteX7" fmla="*/ 91440 w 12316968"/>
              <a:gd name="connsiteY7" fmla="*/ 311448 h 3036360"/>
              <a:gd name="connsiteX0" fmla="*/ 91440 w 12280392"/>
              <a:gd name="connsiteY0" fmla="*/ 311448 h 3045504"/>
              <a:gd name="connsiteX1" fmla="*/ 1984248 w 12280392"/>
              <a:gd name="connsiteY1" fmla="*/ 552 h 3045504"/>
              <a:gd name="connsiteX2" fmla="*/ 5248656 w 12280392"/>
              <a:gd name="connsiteY2" fmla="*/ 256585 h 3045504"/>
              <a:gd name="connsiteX3" fmla="*/ 8586216 w 12280392"/>
              <a:gd name="connsiteY3" fmla="*/ 530904 h 3045504"/>
              <a:gd name="connsiteX4" fmla="*/ 12280392 w 12280392"/>
              <a:gd name="connsiteY4" fmla="*/ 64560 h 3045504"/>
              <a:gd name="connsiteX5" fmla="*/ 12198096 w 12280392"/>
              <a:gd name="connsiteY5" fmla="*/ 3045504 h 3045504"/>
              <a:gd name="connsiteX6" fmla="*/ 0 w 12280392"/>
              <a:gd name="connsiteY6" fmla="*/ 3008928 h 3045504"/>
              <a:gd name="connsiteX7" fmla="*/ 91440 w 12280392"/>
              <a:gd name="connsiteY7" fmla="*/ 311448 h 3045504"/>
              <a:gd name="connsiteX0" fmla="*/ 91440 w 12280392"/>
              <a:gd name="connsiteY0" fmla="*/ 311448 h 3054648"/>
              <a:gd name="connsiteX1" fmla="*/ 1984248 w 12280392"/>
              <a:gd name="connsiteY1" fmla="*/ 552 h 3054648"/>
              <a:gd name="connsiteX2" fmla="*/ 5248656 w 12280392"/>
              <a:gd name="connsiteY2" fmla="*/ 256585 h 3054648"/>
              <a:gd name="connsiteX3" fmla="*/ 8586216 w 12280392"/>
              <a:gd name="connsiteY3" fmla="*/ 530904 h 3054648"/>
              <a:gd name="connsiteX4" fmla="*/ 12280392 w 12280392"/>
              <a:gd name="connsiteY4" fmla="*/ 64560 h 3054648"/>
              <a:gd name="connsiteX5" fmla="*/ 12079224 w 12280392"/>
              <a:gd name="connsiteY5" fmla="*/ 3054648 h 3054648"/>
              <a:gd name="connsiteX6" fmla="*/ 0 w 12280392"/>
              <a:gd name="connsiteY6" fmla="*/ 3008928 h 3054648"/>
              <a:gd name="connsiteX7" fmla="*/ 91440 w 12280392"/>
              <a:gd name="connsiteY7" fmla="*/ 311448 h 3054648"/>
              <a:gd name="connsiteX0" fmla="*/ 91440 w 12280392"/>
              <a:gd name="connsiteY0" fmla="*/ 311448 h 3008928"/>
              <a:gd name="connsiteX1" fmla="*/ 1984248 w 12280392"/>
              <a:gd name="connsiteY1" fmla="*/ 552 h 3008928"/>
              <a:gd name="connsiteX2" fmla="*/ 5248656 w 12280392"/>
              <a:gd name="connsiteY2" fmla="*/ 256585 h 3008928"/>
              <a:gd name="connsiteX3" fmla="*/ 8586216 w 12280392"/>
              <a:gd name="connsiteY3" fmla="*/ 530904 h 3008928"/>
              <a:gd name="connsiteX4" fmla="*/ 12280392 w 12280392"/>
              <a:gd name="connsiteY4" fmla="*/ 64560 h 3008928"/>
              <a:gd name="connsiteX5" fmla="*/ 12271248 w 12280392"/>
              <a:gd name="connsiteY5" fmla="*/ 2377992 h 3008928"/>
              <a:gd name="connsiteX6" fmla="*/ 0 w 12280392"/>
              <a:gd name="connsiteY6" fmla="*/ 3008928 h 3008928"/>
              <a:gd name="connsiteX7" fmla="*/ 91440 w 12280392"/>
              <a:gd name="connsiteY7" fmla="*/ 311448 h 3008928"/>
              <a:gd name="connsiteX0" fmla="*/ 21863 w 12210815"/>
              <a:gd name="connsiteY0" fmla="*/ 311448 h 2460288"/>
              <a:gd name="connsiteX1" fmla="*/ 1914671 w 12210815"/>
              <a:gd name="connsiteY1" fmla="*/ 552 h 2460288"/>
              <a:gd name="connsiteX2" fmla="*/ 5179079 w 12210815"/>
              <a:gd name="connsiteY2" fmla="*/ 256585 h 2460288"/>
              <a:gd name="connsiteX3" fmla="*/ 8516639 w 12210815"/>
              <a:gd name="connsiteY3" fmla="*/ 530904 h 2460288"/>
              <a:gd name="connsiteX4" fmla="*/ 12210815 w 12210815"/>
              <a:gd name="connsiteY4" fmla="*/ 64560 h 2460288"/>
              <a:gd name="connsiteX5" fmla="*/ 12201671 w 12210815"/>
              <a:gd name="connsiteY5" fmla="*/ 2377992 h 2460288"/>
              <a:gd name="connsiteX6" fmla="*/ 21863 w 12210815"/>
              <a:gd name="connsiteY6" fmla="*/ 2460288 h 2460288"/>
              <a:gd name="connsiteX7" fmla="*/ 21863 w 12210815"/>
              <a:gd name="connsiteY7" fmla="*/ 311448 h 2460288"/>
              <a:gd name="connsiteX0" fmla="*/ 23434 w 12212386"/>
              <a:gd name="connsiteY0" fmla="*/ 311448 h 2377992"/>
              <a:gd name="connsiteX1" fmla="*/ 1916242 w 12212386"/>
              <a:gd name="connsiteY1" fmla="*/ 552 h 2377992"/>
              <a:gd name="connsiteX2" fmla="*/ 5180650 w 12212386"/>
              <a:gd name="connsiteY2" fmla="*/ 256585 h 2377992"/>
              <a:gd name="connsiteX3" fmla="*/ 8518210 w 12212386"/>
              <a:gd name="connsiteY3" fmla="*/ 530904 h 2377992"/>
              <a:gd name="connsiteX4" fmla="*/ 12212386 w 12212386"/>
              <a:gd name="connsiteY4" fmla="*/ 64560 h 2377992"/>
              <a:gd name="connsiteX5" fmla="*/ 12203242 w 12212386"/>
              <a:gd name="connsiteY5" fmla="*/ 2377992 h 2377992"/>
              <a:gd name="connsiteX6" fmla="*/ 14290 w 12212386"/>
              <a:gd name="connsiteY6" fmla="*/ 2057952 h 2377992"/>
              <a:gd name="connsiteX7" fmla="*/ 23434 w 12212386"/>
              <a:gd name="connsiteY7" fmla="*/ 311448 h 2377992"/>
              <a:gd name="connsiteX0" fmla="*/ 23434 w 12212386"/>
              <a:gd name="connsiteY0" fmla="*/ 311448 h 2377992"/>
              <a:gd name="connsiteX1" fmla="*/ 1916242 w 12212386"/>
              <a:gd name="connsiteY1" fmla="*/ 552 h 2377992"/>
              <a:gd name="connsiteX2" fmla="*/ 5180650 w 12212386"/>
              <a:gd name="connsiteY2" fmla="*/ 256585 h 2377992"/>
              <a:gd name="connsiteX3" fmla="*/ 8518210 w 12212386"/>
              <a:gd name="connsiteY3" fmla="*/ 530904 h 2377992"/>
              <a:gd name="connsiteX4" fmla="*/ 12212386 w 12212386"/>
              <a:gd name="connsiteY4" fmla="*/ 64560 h 2377992"/>
              <a:gd name="connsiteX5" fmla="*/ 12203242 w 12212386"/>
              <a:gd name="connsiteY5" fmla="*/ 2377992 h 2377992"/>
              <a:gd name="connsiteX6" fmla="*/ 14290 w 12212386"/>
              <a:gd name="connsiteY6" fmla="*/ 2368848 h 2377992"/>
              <a:gd name="connsiteX7" fmla="*/ 23434 w 12212386"/>
              <a:gd name="connsiteY7" fmla="*/ 311448 h 2377992"/>
              <a:gd name="connsiteX0" fmla="*/ 9144 w 12198096"/>
              <a:gd name="connsiteY0" fmla="*/ 311448 h 2377992"/>
              <a:gd name="connsiteX1" fmla="*/ 1901952 w 12198096"/>
              <a:gd name="connsiteY1" fmla="*/ 552 h 2377992"/>
              <a:gd name="connsiteX2" fmla="*/ 5166360 w 12198096"/>
              <a:gd name="connsiteY2" fmla="*/ 256585 h 2377992"/>
              <a:gd name="connsiteX3" fmla="*/ 8503920 w 12198096"/>
              <a:gd name="connsiteY3" fmla="*/ 530904 h 2377992"/>
              <a:gd name="connsiteX4" fmla="*/ 12198096 w 12198096"/>
              <a:gd name="connsiteY4" fmla="*/ 64560 h 2377992"/>
              <a:gd name="connsiteX5" fmla="*/ 12188952 w 12198096"/>
              <a:gd name="connsiteY5" fmla="*/ 2377992 h 2377992"/>
              <a:gd name="connsiteX6" fmla="*/ 0 w 12198096"/>
              <a:gd name="connsiteY6" fmla="*/ 2368848 h 2377992"/>
              <a:gd name="connsiteX7" fmla="*/ 9144 w 12198096"/>
              <a:gd name="connsiteY7" fmla="*/ 311448 h 2377992"/>
              <a:gd name="connsiteX0" fmla="*/ 9144 w 12198096"/>
              <a:gd name="connsiteY0" fmla="*/ 311448 h 2377992"/>
              <a:gd name="connsiteX1" fmla="*/ 1901952 w 12198096"/>
              <a:gd name="connsiteY1" fmla="*/ 552 h 2377992"/>
              <a:gd name="connsiteX2" fmla="*/ 5166360 w 12198096"/>
              <a:gd name="connsiteY2" fmla="*/ 256585 h 2377992"/>
              <a:gd name="connsiteX3" fmla="*/ 8503920 w 12198096"/>
              <a:gd name="connsiteY3" fmla="*/ 530904 h 2377992"/>
              <a:gd name="connsiteX4" fmla="*/ 12198096 w 12198096"/>
              <a:gd name="connsiteY4" fmla="*/ 64560 h 2377992"/>
              <a:gd name="connsiteX5" fmla="*/ 12188952 w 12198096"/>
              <a:gd name="connsiteY5" fmla="*/ 2377992 h 2377992"/>
              <a:gd name="connsiteX6" fmla="*/ 0 w 12198096"/>
              <a:gd name="connsiteY6" fmla="*/ 2368848 h 2377992"/>
              <a:gd name="connsiteX7" fmla="*/ 9144 w 12198096"/>
              <a:gd name="connsiteY7" fmla="*/ 311448 h 2377992"/>
              <a:gd name="connsiteX0" fmla="*/ 31446 w 12198096"/>
              <a:gd name="connsiteY0" fmla="*/ 317131 h 2378100"/>
              <a:gd name="connsiteX1" fmla="*/ 1901952 w 12198096"/>
              <a:gd name="connsiteY1" fmla="*/ 660 h 2378100"/>
              <a:gd name="connsiteX2" fmla="*/ 5166360 w 12198096"/>
              <a:gd name="connsiteY2" fmla="*/ 256693 h 2378100"/>
              <a:gd name="connsiteX3" fmla="*/ 8503920 w 12198096"/>
              <a:gd name="connsiteY3" fmla="*/ 531012 h 2378100"/>
              <a:gd name="connsiteX4" fmla="*/ 12198096 w 12198096"/>
              <a:gd name="connsiteY4" fmla="*/ 64668 h 2378100"/>
              <a:gd name="connsiteX5" fmla="*/ 12188952 w 12198096"/>
              <a:gd name="connsiteY5" fmla="*/ 2378100 h 2378100"/>
              <a:gd name="connsiteX6" fmla="*/ 0 w 12198096"/>
              <a:gd name="connsiteY6" fmla="*/ 2368956 h 2378100"/>
              <a:gd name="connsiteX7" fmla="*/ 31446 w 12198096"/>
              <a:gd name="connsiteY7" fmla="*/ 317131 h 2378100"/>
              <a:gd name="connsiteX0" fmla="*/ 14720 w 12198096"/>
              <a:gd name="connsiteY0" fmla="*/ 322822 h 2378215"/>
              <a:gd name="connsiteX1" fmla="*/ 1901952 w 12198096"/>
              <a:gd name="connsiteY1" fmla="*/ 775 h 2378215"/>
              <a:gd name="connsiteX2" fmla="*/ 5166360 w 12198096"/>
              <a:gd name="connsiteY2" fmla="*/ 256808 h 2378215"/>
              <a:gd name="connsiteX3" fmla="*/ 8503920 w 12198096"/>
              <a:gd name="connsiteY3" fmla="*/ 531127 h 2378215"/>
              <a:gd name="connsiteX4" fmla="*/ 12198096 w 12198096"/>
              <a:gd name="connsiteY4" fmla="*/ 64783 h 2378215"/>
              <a:gd name="connsiteX5" fmla="*/ 12188952 w 12198096"/>
              <a:gd name="connsiteY5" fmla="*/ 2378215 h 2378215"/>
              <a:gd name="connsiteX6" fmla="*/ 0 w 12198096"/>
              <a:gd name="connsiteY6" fmla="*/ 2369071 h 2378215"/>
              <a:gd name="connsiteX7" fmla="*/ 14720 w 12198096"/>
              <a:gd name="connsiteY7" fmla="*/ 322822 h 2378215"/>
              <a:gd name="connsiteX0" fmla="*/ 4365 w 12221195"/>
              <a:gd name="connsiteY0" fmla="*/ 151486 h 2429904"/>
              <a:gd name="connsiteX1" fmla="*/ 1925051 w 12221195"/>
              <a:gd name="connsiteY1" fmla="*/ 52464 h 2429904"/>
              <a:gd name="connsiteX2" fmla="*/ 5189459 w 12221195"/>
              <a:gd name="connsiteY2" fmla="*/ 308497 h 2429904"/>
              <a:gd name="connsiteX3" fmla="*/ 8527019 w 12221195"/>
              <a:gd name="connsiteY3" fmla="*/ 582816 h 2429904"/>
              <a:gd name="connsiteX4" fmla="*/ 12221195 w 12221195"/>
              <a:gd name="connsiteY4" fmla="*/ 116472 h 2429904"/>
              <a:gd name="connsiteX5" fmla="*/ 12212051 w 12221195"/>
              <a:gd name="connsiteY5" fmla="*/ 2429904 h 2429904"/>
              <a:gd name="connsiteX6" fmla="*/ 23099 w 12221195"/>
              <a:gd name="connsiteY6" fmla="*/ 2420760 h 2429904"/>
              <a:gd name="connsiteX7" fmla="*/ 4365 w 12221195"/>
              <a:gd name="connsiteY7" fmla="*/ 151486 h 2429904"/>
              <a:gd name="connsiteX0" fmla="*/ 4365 w 12221195"/>
              <a:gd name="connsiteY0" fmla="*/ 118904 h 2397322"/>
              <a:gd name="connsiteX1" fmla="*/ 1925051 w 12221195"/>
              <a:gd name="connsiteY1" fmla="*/ 19882 h 2397322"/>
              <a:gd name="connsiteX2" fmla="*/ 5189459 w 12221195"/>
              <a:gd name="connsiteY2" fmla="*/ 275915 h 2397322"/>
              <a:gd name="connsiteX3" fmla="*/ 8527019 w 12221195"/>
              <a:gd name="connsiteY3" fmla="*/ 550234 h 2397322"/>
              <a:gd name="connsiteX4" fmla="*/ 12221195 w 12221195"/>
              <a:gd name="connsiteY4" fmla="*/ 83890 h 2397322"/>
              <a:gd name="connsiteX5" fmla="*/ 12212051 w 12221195"/>
              <a:gd name="connsiteY5" fmla="*/ 2397322 h 2397322"/>
              <a:gd name="connsiteX6" fmla="*/ 23099 w 12221195"/>
              <a:gd name="connsiteY6" fmla="*/ 2388178 h 2397322"/>
              <a:gd name="connsiteX7" fmla="*/ 4365 w 12221195"/>
              <a:gd name="connsiteY7" fmla="*/ 118904 h 2397322"/>
              <a:gd name="connsiteX0" fmla="*/ 4365 w 12221195"/>
              <a:gd name="connsiteY0" fmla="*/ 148695 h 2427113"/>
              <a:gd name="connsiteX1" fmla="*/ 2482612 w 12221195"/>
              <a:gd name="connsiteY1" fmla="*/ 10644 h 2427113"/>
              <a:gd name="connsiteX2" fmla="*/ 5189459 w 12221195"/>
              <a:gd name="connsiteY2" fmla="*/ 305706 h 2427113"/>
              <a:gd name="connsiteX3" fmla="*/ 8527019 w 12221195"/>
              <a:gd name="connsiteY3" fmla="*/ 580025 h 2427113"/>
              <a:gd name="connsiteX4" fmla="*/ 12221195 w 12221195"/>
              <a:gd name="connsiteY4" fmla="*/ 113681 h 2427113"/>
              <a:gd name="connsiteX5" fmla="*/ 12212051 w 12221195"/>
              <a:gd name="connsiteY5" fmla="*/ 2427113 h 2427113"/>
              <a:gd name="connsiteX6" fmla="*/ 23099 w 12221195"/>
              <a:gd name="connsiteY6" fmla="*/ 2417969 h 2427113"/>
              <a:gd name="connsiteX7" fmla="*/ 4365 w 12221195"/>
              <a:gd name="connsiteY7" fmla="*/ 148695 h 2427113"/>
              <a:gd name="connsiteX0" fmla="*/ 4365 w 12221195"/>
              <a:gd name="connsiteY0" fmla="*/ 143667 h 2422085"/>
              <a:gd name="connsiteX1" fmla="*/ 2482612 w 12221195"/>
              <a:gd name="connsiteY1" fmla="*/ 5616 h 2422085"/>
              <a:gd name="connsiteX2" fmla="*/ 5239640 w 12221195"/>
              <a:gd name="connsiteY2" fmla="*/ 228195 h 2422085"/>
              <a:gd name="connsiteX3" fmla="*/ 8527019 w 12221195"/>
              <a:gd name="connsiteY3" fmla="*/ 574997 h 2422085"/>
              <a:gd name="connsiteX4" fmla="*/ 12221195 w 12221195"/>
              <a:gd name="connsiteY4" fmla="*/ 108653 h 2422085"/>
              <a:gd name="connsiteX5" fmla="*/ 12212051 w 12221195"/>
              <a:gd name="connsiteY5" fmla="*/ 2422085 h 2422085"/>
              <a:gd name="connsiteX6" fmla="*/ 23099 w 12221195"/>
              <a:gd name="connsiteY6" fmla="*/ 2412941 h 2422085"/>
              <a:gd name="connsiteX7" fmla="*/ 4365 w 12221195"/>
              <a:gd name="connsiteY7" fmla="*/ 143667 h 2422085"/>
              <a:gd name="connsiteX0" fmla="*/ 4365 w 12221195"/>
              <a:gd name="connsiteY0" fmla="*/ 168460 h 2446878"/>
              <a:gd name="connsiteX1" fmla="*/ 2482612 w 12221195"/>
              <a:gd name="connsiteY1" fmla="*/ 30409 h 2446878"/>
              <a:gd name="connsiteX2" fmla="*/ 8527019 w 12221195"/>
              <a:gd name="connsiteY2" fmla="*/ 599790 h 2446878"/>
              <a:gd name="connsiteX3" fmla="*/ 12221195 w 12221195"/>
              <a:gd name="connsiteY3" fmla="*/ 133446 h 2446878"/>
              <a:gd name="connsiteX4" fmla="*/ 12212051 w 12221195"/>
              <a:gd name="connsiteY4" fmla="*/ 2446878 h 2446878"/>
              <a:gd name="connsiteX5" fmla="*/ 23099 w 12221195"/>
              <a:gd name="connsiteY5" fmla="*/ 2437734 h 2446878"/>
              <a:gd name="connsiteX6" fmla="*/ 4365 w 12221195"/>
              <a:gd name="connsiteY6" fmla="*/ 168460 h 2446878"/>
              <a:gd name="connsiteX0" fmla="*/ 4365 w 12221195"/>
              <a:gd name="connsiteY0" fmla="*/ 156733 h 2435151"/>
              <a:gd name="connsiteX1" fmla="*/ 2482612 w 12221195"/>
              <a:gd name="connsiteY1" fmla="*/ 18682 h 2435151"/>
              <a:gd name="connsiteX2" fmla="*/ 8448961 w 12221195"/>
              <a:gd name="connsiteY2" fmla="*/ 426370 h 2435151"/>
              <a:gd name="connsiteX3" fmla="*/ 12221195 w 12221195"/>
              <a:gd name="connsiteY3" fmla="*/ 121719 h 2435151"/>
              <a:gd name="connsiteX4" fmla="*/ 12212051 w 12221195"/>
              <a:gd name="connsiteY4" fmla="*/ 2435151 h 2435151"/>
              <a:gd name="connsiteX5" fmla="*/ 23099 w 12221195"/>
              <a:gd name="connsiteY5" fmla="*/ 2426007 h 2435151"/>
              <a:gd name="connsiteX6" fmla="*/ 4365 w 12221195"/>
              <a:gd name="connsiteY6" fmla="*/ 156733 h 2435151"/>
              <a:gd name="connsiteX0" fmla="*/ 4365 w 12221195"/>
              <a:gd name="connsiteY0" fmla="*/ 147209 h 2425627"/>
              <a:gd name="connsiteX1" fmla="*/ 2482612 w 12221195"/>
              <a:gd name="connsiteY1" fmla="*/ 9158 h 2425627"/>
              <a:gd name="connsiteX2" fmla="*/ 8448961 w 12221195"/>
              <a:gd name="connsiteY2" fmla="*/ 416846 h 2425627"/>
              <a:gd name="connsiteX3" fmla="*/ 12221195 w 12221195"/>
              <a:gd name="connsiteY3" fmla="*/ 112195 h 2425627"/>
              <a:gd name="connsiteX4" fmla="*/ 12212051 w 12221195"/>
              <a:gd name="connsiteY4" fmla="*/ 2425627 h 2425627"/>
              <a:gd name="connsiteX5" fmla="*/ 23099 w 12221195"/>
              <a:gd name="connsiteY5" fmla="*/ 2416483 h 2425627"/>
              <a:gd name="connsiteX6" fmla="*/ 4365 w 12221195"/>
              <a:gd name="connsiteY6" fmla="*/ 147209 h 2425627"/>
              <a:gd name="connsiteX0" fmla="*/ 5928 w 12206031"/>
              <a:gd name="connsiteY0" fmla="*/ 160944 h 2433786"/>
              <a:gd name="connsiteX1" fmla="*/ 2467448 w 12206031"/>
              <a:gd name="connsiteY1" fmla="*/ 17317 h 2433786"/>
              <a:gd name="connsiteX2" fmla="*/ 8433797 w 12206031"/>
              <a:gd name="connsiteY2" fmla="*/ 425005 h 2433786"/>
              <a:gd name="connsiteX3" fmla="*/ 12206031 w 12206031"/>
              <a:gd name="connsiteY3" fmla="*/ 120354 h 2433786"/>
              <a:gd name="connsiteX4" fmla="*/ 12196887 w 12206031"/>
              <a:gd name="connsiteY4" fmla="*/ 2433786 h 2433786"/>
              <a:gd name="connsiteX5" fmla="*/ 7935 w 12206031"/>
              <a:gd name="connsiteY5" fmla="*/ 2424642 h 2433786"/>
              <a:gd name="connsiteX6" fmla="*/ 5928 w 12206031"/>
              <a:gd name="connsiteY6" fmla="*/ 160944 h 2433786"/>
              <a:gd name="connsiteX0" fmla="*/ 0 w 12200103"/>
              <a:gd name="connsiteY0" fmla="*/ 160944 h 2433786"/>
              <a:gd name="connsiteX1" fmla="*/ 2461520 w 12200103"/>
              <a:gd name="connsiteY1" fmla="*/ 17317 h 2433786"/>
              <a:gd name="connsiteX2" fmla="*/ 8427869 w 12200103"/>
              <a:gd name="connsiteY2" fmla="*/ 425005 h 2433786"/>
              <a:gd name="connsiteX3" fmla="*/ 12200103 w 12200103"/>
              <a:gd name="connsiteY3" fmla="*/ 120354 h 2433786"/>
              <a:gd name="connsiteX4" fmla="*/ 12190959 w 12200103"/>
              <a:gd name="connsiteY4" fmla="*/ 2433786 h 2433786"/>
              <a:gd name="connsiteX5" fmla="*/ 2007 w 12200103"/>
              <a:gd name="connsiteY5" fmla="*/ 2424642 h 2433786"/>
              <a:gd name="connsiteX6" fmla="*/ 0 w 12200103"/>
              <a:gd name="connsiteY6" fmla="*/ 160944 h 2433786"/>
              <a:gd name="connsiteX0" fmla="*/ 0 w 12200103"/>
              <a:gd name="connsiteY0" fmla="*/ 156840 h 2429682"/>
              <a:gd name="connsiteX1" fmla="*/ 2461520 w 12200103"/>
              <a:gd name="connsiteY1" fmla="*/ 13213 h 2429682"/>
              <a:gd name="connsiteX2" fmla="*/ 8427869 w 12200103"/>
              <a:gd name="connsiteY2" fmla="*/ 420901 h 2429682"/>
              <a:gd name="connsiteX3" fmla="*/ 12200103 w 12200103"/>
              <a:gd name="connsiteY3" fmla="*/ 116250 h 2429682"/>
              <a:gd name="connsiteX4" fmla="*/ 12190959 w 12200103"/>
              <a:gd name="connsiteY4" fmla="*/ 2429682 h 2429682"/>
              <a:gd name="connsiteX5" fmla="*/ 2007 w 12200103"/>
              <a:gd name="connsiteY5" fmla="*/ 2420538 h 2429682"/>
              <a:gd name="connsiteX6" fmla="*/ 0 w 12200103"/>
              <a:gd name="connsiteY6" fmla="*/ 156840 h 2429682"/>
              <a:gd name="connsiteX0" fmla="*/ 0 w 12200103"/>
              <a:gd name="connsiteY0" fmla="*/ 153376 h 2426218"/>
              <a:gd name="connsiteX1" fmla="*/ 2461520 w 12200103"/>
              <a:gd name="connsiteY1" fmla="*/ 9749 h 2426218"/>
              <a:gd name="connsiteX2" fmla="*/ 8427869 w 12200103"/>
              <a:gd name="connsiteY2" fmla="*/ 417437 h 2426218"/>
              <a:gd name="connsiteX3" fmla="*/ 12200103 w 12200103"/>
              <a:gd name="connsiteY3" fmla="*/ 112786 h 2426218"/>
              <a:gd name="connsiteX4" fmla="*/ 12190959 w 12200103"/>
              <a:gd name="connsiteY4" fmla="*/ 2426218 h 2426218"/>
              <a:gd name="connsiteX5" fmla="*/ 2007 w 12200103"/>
              <a:gd name="connsiteY5" fmla="*/ 2417074 h 2426218"/>
              <a:gd name="connsiteX6" fmla="*/ 0 w 12200103"/>
              <a:gd name="connsiteY6" fmla="*/ 153376 h 2426218"/>
              <a:gd name="connsiteX0" fmla="*/ 0 w 12200103"/>
              <a:gd name="connsiteY0" fmla="*/ 156301 h 2429143"/>
              <a:gd name="connsiteX1" fmla="*/ 2461520 w 12200103"/>
              <a:gd name="connsiteY1" fmla="*/ 12674 h 2429143"/>
              <a:gd name="connsiteX2" fmla="*/ 8427869 w 12200103"/>
              <a:gd name="connsiteY2" fmla="*/ 420362 h 2429143"/>
              <a:gd name="connsiteX3" fmla="*/ 12200103 w 12200103"/>
              <a:gd name="connsiteY3" fmla="*/ 115711 h 2429143"/>
              <a:gd name="connsiteX4" fmla="*/ 12190959 w 12200103"/>
              <a:gd name="connsiteY4" fmla="*/ 2429143 h 2429143"/>
              <a:gd name="connsiteX5" fmla="*/ 2007 w 12200103"/>
              <a:gd name="connsiteY5" fmla="*/ 2419999 h 2429143"/>
              <a:gd name="connsiteX6" fmla="*/ 0 w 12200103"/>
              <a:gd name="connsiteY6" fmla="*/ 156301 h 2429143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87569 w 12190959"/>
              <a:gd name="connsiteY3" fmla="*/ 280350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87569 w 12190959"/>
              <a:gd name="connsiteY3" fmla="*/ 275280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75034 w 12190959"/>
              <a:gd name="connsiteY3" fmla="*/ 325982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75034"/>
              <a:gd name="connsiteY0" fmla="*/ 138410 h 2402108"/>
              <a:gd name="connsiteX1" fmla="*/ 2925291 w 12175034"/>
              <a:gd name="connsiteY1" fmla="*/ 15064 h 2402108"/>
              <a:gd name="connsiteX2" fmla="*/ 8427869 w 12175034"/>
              <a:gd name="connsiteY2" fmla="*/ 402471 h 2402108"/>
              <a:gd name="connsiteX3" fmla="*/ 12175034 w 12175034"/>
              <a:gd name="connsiteY3" fmla="*/ 325982 h 2402108"/>
              <a:gd name="connsiteX4" fmla="*/ 12078149 w 12175034"/>
              <a:gd name="connsiteY4" fmla="*/ 2390971 h 2402108"/>
              <a:gd name="connsiteX5" fmla="*/ 2007 w 12175034"/>
              <a:gd name="connsiteY5" fmla="*/ 2402108 h 2402108"/>
              <a:gd name="connsiteX6" fmla="*/ 0 w 12175034"/>
              <a:gd name="connsiteY6" fmla="*/ 138410 h 2402108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75034 w 12203493"/>
              <a:gd name="connsiteY3" fmla="*/ 325982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81301 w 12203493"/>
              <a:gd name="connsiteY3" fmla="*/ 325982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93836 w 12203493"/>
              <a:gd name="connsiteY3" fmla="*/ 346263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13124"/>
              <a:gd name="connsiteY0" fmla="*/ 174497 h 2404482"/>
              <a:gd name="connsiteX1" fmla="*/ 2934922 w 12213124"/>
              <a:gd name="connsiteY1" fmla="*/ 8294 h 2404482"/>
              <a:gd name="connsiteX2" fmla="*/ 8437500 w 12213124"/>
              <a:gd name="connsiteY2" fmla="*/ 395701 h 2404482"/>
              <a:gd name="connsiteX3" fmla="*/ 12203467 w 12213124"/>
              <a:gd name="connsiteY3" fmla="*/ 339493 h 2404482"/>
              <a:gd name="connsiteX4" fmla="*/ 12213124 w 12213124"/>
              <a:gd name="connsiteY4" fmla="*/ 2404482 h 2404482"/>
              <a:gd name="connsiteX5" fmla="*/ 11638 w 12213124"/>
              <a:gd name="connsiteY5" fmla="*/ 2395338 h 2404482"/>
              <a:gd name="connsiteX6" fmla="*/ 0 w 12213124"/>
              <a:gd name="connsiteY6" fmla="*/ 174497 h 2404482"/>
              <a:gd name="connsiteX0" fmla="*/ 0 w 12203493"/>
              <a:gd name="connsiteY0" fmla="*/ 147868 h 2409022"/>
              <a:gd name="connsiteX1" fmla="*/ 2925291 w 12203493"/>
              <a:gd name="connsiteY1" fmla="*/ 12834 h 2409022"/>
              <a:gd name="connsiteX2" fmla="*/ 8427869 w 12203493"/>
              <a:gd name="connsiteY2" fmla="*/ 400241 h 2409022"/>
              <a:gd name="connsiteX3" fmla="*/ 12193836 w 12203493"/>
              <a:gd name="connsiteY3" fmla="*/ 344033 h 2409022"/>
              <a:gd name="connsiteX4" fmla="*/ 12203493 w 12203493"/>
              <a:gd name="connsiteY4" fmla="*/ 2409022 h 2409022"/>
              <a:gd name="connsiteX5" fmla="*/ 2007 w 12203493"/>
              <a:gd name="connsiteY5" fmla="*/ 2399878 h 2409022"/>
              <a:gd name="connsiteX6" fmla="*/ 0 w 12203493"/>
              <a:gd name="connsiteY6" fmla="*/ 147868 h 2409022"/>
              <a:gd name="connsiteX0" fmla="*/ 0 w 12203493"/>
              <a:gd name="connsiteY0" fmla="*/ 146753 h 2407907"/>
              <a:gd name="connsiteX1" fmla="*/ 2925291 w 12203493"/>
              <a:gd name="connsiteY1" fmla="*/ 11719 h 2407907"/>
              <a:gd name="connsiteX2" fmla="*/ 8427869 w 12203493"/>
              <a:gd name="connsiteY2" fmla="*/ 399126 h 2407907"/>
              <a:gd name="connsiteX3" fmla="*/ 12193836 w 12203493"/>
              <a:gd name="connsiteY3" fmla="*/ 342918 h 2407907"/>
              <a:gd name="connsiteX4" fmla="*/ 12203493 w 12203493"/>
              <a:gd name="connsiteY4" fmla="*/ 2407907 h 2407907"/>
              <a:gd name="connsiteX5" fmla="*/ 2007 w 12203493"/>
              <a:gd name="connsiteY5" fmla="*/ 2398763 h 2407907"/>
              <a:gd name="connsiteX6" fmla="*/ 0 w 12203493"/>
              <a:gd name="connsiteY6" fmla="*/ 146753 h 2407907"/>
              <a:gd name="connsiteX0" fmla="*/ 0 w 12210993"/>
              <a:gd name="connsiteY0" fmla="*/ 146753 h 2398763"/>
              <a:gd name="connsiteX1" fmla="*/ 2925291 w 12210993"/>
              <a:gd name="connsiteY1" fmla="*/ 11719 h 2398763"/>
              <a:gd name="connsiteX2" fmla="*/ 8427869 w 12210993"/>
              <a:gd name="connsiteY2" fmla="*/ 399126 h 2398763"/>
              <a:gd name="connsiteX3" fmla="*/ 12193836 w 12210993"/>
              <a:gd name="connsiteY3" fmla="*/ 342918 h 2398763"/>
              <a:gd name="connsiteX4" fmla="*/ 12210993 w 12210993"/>
              <a:gd name="connsiteY4" fmla="*/ 1934627 h 2398763"/>
              <a:gd name="connsiteX5" fmla="*/ 2007 w 12210993"/>
              <a:gd name="connsiteY5" fmla="*/ 2398763 h 2398763"/>
              <a:gd name="connsiteX6" fmla="*/ 0 w 12210993"/>
              <a:gd name="connsiteY6" fmla="*/ 146753 h 2398763"/>
              <a:gd name="connsiteX0" fmla="*/ 27993 w 12238986"/>
              <a:gd name="connsiteY0" fmla="*/ 146753 h 1934627"/>
              <a:gd name="connsiteX1" fmla="*/ 2953284 w 12238986"/>
              <a:gd name="connsiteY1" fmla="*/ 11719 h 1934627"/>
              <a:gd name="connsiteX2" fmla="*/ 8455862 w 12238986"/>
              <a:gd name="connsiteY2" fmla="*/ 399126 h 1934627"/>
              <a:gd name="connsiteX3" fmla="*/ 12221829 w 12238986"/>
              <a:gd name="connsiteY3" fmla="*/ 342918 h 1934627"/>
              <a:gd name="connsiteX4" fmla="*/ 12238986 w 12238986"/>
              <a:gd name="connsiteY4" fmla="*/ 1934627 h 1934627"/>
              <a:gd name="connsiteX5" fmla="*/ 0 w 12238986"/>
              <a:gd name="connsiteY5" fmla="*/ 1791994 h 1934627"/>
              <a:gd name="connsiteX6" fmla="*/ 27993 w 12238986"/>
              <a:gd name="connsiteY6" fmla="*/ 146753 h 1934627"/>
              <a:gd name="connsiteX0" fmla="*/ 5493 w 12216486"/>
              <a:gd name="connsiteY0" fmla="*/ 146753 h 1934627"/>
              <a:gd name="connsiteX1" fmla="*/ 2930784 w 12216486"/>
              <a:gd name="connsiteY1" fmla="*/ 11719 h 1934627"/>
              <a:gd name="connsiteX2" fmla="*/ 8433362 w 12216486"/>
              <a:gd name="connsiteY2" fmla="*/ 399126 h 1934627"/>
              <a:gd name="connsiteX3" fmla="*/ 12199329 w 12216486"/>
              <a:gd name="connsiteY3" fmla="*/ 342918 h 1934627"/>
              <a:gd name="connsiteX4" fmla="*/ 12216486 w 12216486"/>
              <a:gd name="connsiteY4" fmla="*/ 1934627 h 1934627"/>
              <a:gd name="connsiteX5" fmla="*/ 0 w 12216486"/>
              <a:gd name="connsiteY5" fmla="*/ 1791994 h 1934627"/>
              <a:gd name="connsiteX6" fmla="*/ 5493 w 12216486"/>
              <a:gd name="connsiteY6" fmla="*/ 146753 h 1934627"/>
              <a:gd name="connsiteX0" fmla="*/ 14386 w 12225379"/>
              <a:gd name="connsiteY0" fmla="*/ 146753 h 1934627"/>
              <a:gd name="connsiteX1" fmla="*/ 2939677 w 12225379"/>
              <a:gd name="connsiteY1" fmla="*/ 11719 h 1934627"/>
              <a:gd name="connsiteX2" fmla="*/ 8442255 w 12225379"/>
              <a:gd name="connsiteY2" fmla="*/ 399126 h 1934627"/>
              <a:gd name="connsiteX3" fmla="*/ 12208222 w 12225379"/>
              <a:gd name="connsiteY3" fmla="*/ 342918 h 1934627"/>
              <a:gd name="connsiteX4" fmla="*/ 12225379 w 12225379"/>
              <a:gd name="connsiteY4" fmla="*/ 1934627 h 1934627"/>
              <a:gd name="connsiteX5" fmla="*/ 8893 w 12225379"/>
              <a:gd name="connsiteY5" fmla="*/ 1791994 h 1934627"/>
              <a:gd name="connsiteX6" fmla="*/ 14386 w 12225379"/>
              <a:gd name="connsiteY6" fmla="*/ 146753 h 1934627"/>
              <a:gd name="connsiteX0" fmla="*/ 5493 w 12216486"/>
              <a:gd name="connsiteY0" fmla="*/ 146753 h 1934627"/>
              <a:gd name="connsiteX1" fmla="*/ 2930784 w 12216486"/>
              <a:gd name="connsiteY1" fmla="*/ 11719 h 1934627"/>
              <a:gd name="connsiteX2" fmla="*/ 8433362 w 12216486"/>
              <a:gd name="connsiteY2" fmla="*/ 399126 h 1934627"/>
              <a:gd name="connsiteX3" fmla="*/ 12199329 w 12216486"/>
              <a:gd name="connsiteY3" fmla="*/ 342918 h 1934627"/>
              <a:gd name="connsiteX4" fmla="*/ 12216486 w 12216486"/>
              <a:gd name="connsiteY4" fmla="*/ 1934627 h 1934627"/>
              <a:gd name="connsiteX5" fmla="*/ 0 w 12216486"/>
              <a:gd name="connsiteY5" fmla="*/ 1791994 h 1934627"/>
              <a:gd name="connsiteX6" fmla="*/ 5493 w 12216486"/>
              <a:gd name="connsiteY6" fmla="*/ 146753 h 1934627"/>
              <a:gd name="connsiteX0" fmla="*/ 5493 w 12216486"/>
              <a:gd name="connsiteY0" fmla="*/ 146753 h 1898221"/>
              <a:gd name="connsiteX1" fmla="*/ 2930784 w 12216486"/>
              <a:gd name="connsiteY1" fmla="*/ 11719 h 1898221"/>
              <a:gd name="connsiteX2" fmla="*/ 8433362 w 12216486"/>
              <a:gd name="connsiteY2" fmla="*/ 399126 h 1898221"/>
              <a:gd name="connsiteX3" fmla="*/ 12199329 w 12216486"/>
              <a:gd name="connsiteY3" fmla="*/ 342918 h 1898221"/>
              <a:gd name="connsiteX4" fmla="*/ 12216486 w 12216486"/>
              <a:gd name="connsiteY4" fmla="*/ 1898221 h 1898221"/>
              <a:gd name="connsiteX5" fmla="*/ 0 w 12216486"/>
              <a:gd name="connsiteY5" fmla="*/ 1791994 h 1898221"/>
              <a:gd name="connsiteX6" fmla="*/ 5493 w 12216486"/>
              <a:gd name="connsiteY6" fmla="*/ 146753 h 1898221"/>
              <a:gd name="connsiteX0" fmla="*/ 5493 w 12208986"/>
              <a:gd name="connsiteY0" fmla="*/ 146753 h 1867882"/>
              <a:gd name="connsiteX1" fmla="*/ 2930784 w 12208986"/>
              <a:gd name="connsiteY1" fmla="*/ 11719 h 1867882"/>
              <a:gd name="connsiteX2" fmla="*/ 8433362 w 12208986"/>
              <a:gd name="connsiteY2" fmla="*/ 399126 h 1867882"/>
              <a:gd name="connsiteX3" fmla="*/ 12199329 w 12208986"/>
              <a:gd name="connsiteY3" fmla="*/ 342918 h 1867882"/>
              <a:gd name="connsiteX4" fmla="*/ 12208986 w 12208986"/>
              <a:gd name="connsiteY4" fmla="*/ 1867882 h 1867882"/>
              <a:gd name="connsiteX5" fmla="*/ 0 w 12208986"/>
              <a:gd name="connsiteY5" fmla="*/ 1791994 h 1867882"/>
              <a:gd name="connsiteX6" fmla="*/ 5493 w 12208986"/>
              <a:gd name="connsiteY6" fmla="*/ 146753 h 1867882"/>
              <a:gd name="connsiteX0" fmla="*/ 5493 w 12231486"/>
              <a:gd name="connsiteY0" fmla="*/ 146753 h 1837544"/>
              <a:gd name="connsiteX1" fmla="*/ 2930784 w 12231486"/>
              <a:gd name="connsiteY1" fmla="*/ 11719 h 1837544"/>
              <a:gd name="connsiteX2" fmla="*/ 8433362 w 12231486"/>
              <a:gd name="connsiteY2" fmla="*/ 399126 h 1837544"/>
              <a:gd name="connsiteX3" fmla="*/ 12199329 w 12231486"/>
              <a:gd name="connsiteY3" fmla="*/ 342918 h 1837544"/>
              <a:gd name="connsiteX4" fmla="*/ 12231486 w 12231486"/>
              <a:gd name="connsiteY4" fmla="*/ 1837544 h 1837544"/>
              <a:gd name="connsiteX5" fmla="*/ 0 w 12231486"/>
              <a:gd name="connsiteY5" fmla="*/ 1791994 h 1837544"/>
              <a:gd name="connsiteX6" fmla="*/ 5493 w 12231486"/>
              <a:gd name="connsiteY6" fmla="*/ 146753 h 1837544"/>
              <a:gd name="connsiteX0" fmla="*/ 5493 w 12231486"/>
              <a:gd name="connsiteY0" fmla="*/ 146753 h 1825409"/>
              <a:gd name="connsiteX1" fmla="*/ 2930784 w 12231486"/>
              <a:gd name="connsiteY1" fmla="*/ 11719 h 1825409"/>
              <a:gd name="connsiteX2" fmla="*/ 8433362 w 12231486"/>
              <a:gd name="connsiteY2" fmla="*/ 399126 h 1825409"/>
              <a:gd name="connsiteX3" fmla="*/ 12199329 w 12231486"/>
              <a:gd name="connsiteY3" fmla="*/ 342918 h 1825409"/>
              <a:gd name="connsiteX4" fmla="*/ 12231486 w 12231486"/>
              <a:gd name="connsiteY4" fmla="*/ 1825409 h 1825409"/>
              <a:gd name="connsiteX5" fmla="*/ 0 w 12231486"/>
              <a:gd name="connsiteY5" fmla="*/ 1791994 h 1825409"/>
              <a:gd name="connsiteX6" fmla="*/ 5493 w 12231486"/>
              <a:gd name="connsiteY6" fmla="*/ 146753 h 1825409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16557"/>
              <a:gd name="connsiteY0" fmla="*/ 146753 h 1837545"/>
              <a:gd name="connsiteX1" fmla="*/ 2938284 w 12216557"/>
              <a:gd name="connsiteY1" fmla="*/ 11719 h 1837545"/>
              <a:gd name="connsiteX2" fmla="*/ 8440862 w 12216557"/>
              <a:gd name="connsiteY2" fmla="*/ 399126 h 1837545"/>
              <a:gd name="connsiteX3" fmla="*/ 12206829 w 12216557"/>
              <a:gd name="connsiteY3" fmla="*/ 342918 h 1837545"/>
              <a:gd name="connsiteX4" fmla="*/ 12216557 w 12216557"/>
              <a:gd name="connsiteY4" fmla="*/ 1837545 h 1837545"/>
              <a:gd name="connsiteX5" fmla="*/ 0 w 12216557"/>
              <a:gd name="connsiteY5" fmla="*/ 1828400 h 1837545"/>
              <a:gd name="connsiteX6" fmla="*/ 12993 w 12216557"/>
              <a:gd name="connsiteY6" fmla="*/ 146753 h 1837545"/>
              <a:gd name="connsiteX0" fmla="*/ 12993 w 12209081"/>
              <a:gd name="connsiteY0" fmla="*/ 146753 h 2098456"/>
              <a:gd name="connsiteX1" fmla="*/ 2938284 w 12209081"/>
              <a:gd name="connsiteY1" fmla="*/ 11719 h 2098456"/>
              <a:gd name="connsiteX2" fmla="*/ 8440862 w 12209081"/>
              <a:gd name="connsiteY2" fmla="*/ 399126 h 2098456"/>
              <a:gd name="connsiteX3" fmla="*/ 12206829 w 12209081"/>
              <a:gd name="connsiteY3" fmla="*/ 342918 h 2098456"/>
              <a:gd name="connsiteX4" fmla="*/ 12209081 w 12209081"/>
              <a:gd name="connsiteY4" fmla="*/ 2098456 h 2098456"/>
              <a:gd name="connsiteX5" fmla="*/ 0 w 12209081"/>
              <a:gd name="connsiteY5" fmla="*/ 1828400 h 2098456"/>
              <a:gd name="connsiteX6" fmla="*/ 12993 w 12209081"/>
              <a:gd name="connsiteY6" fmla="*/ 146753 h 2098456"/>
              <a:gd name="connsiteX0" fmla="*/ 35422 w 12231510"/>
              <a:gd name="connsiteY0" fmla="*/ 146753 h 2113582"/>
              <a:gd name="connsiteX1" fmla="*/ 2960713 w 12231510"/>
              <a:gd name="connsiteY1" fmla="*/ 11719 h 2113582"/>
              <a:gd name="connsiteX2" fmla="*/ 8463291 w 12231510"/>
              <a:gd name="connsiteY2" fmla="*/ 399126 h 2113582"/>
              <a:gd name="connsiteX3" fmla="*/ 12229258 w 12231510"/>
              <a:gd name="connsiteY3" fmla="*/ 342918 h 2113582"/>
              <a:gd name="connsiteX4" fmla="*/ 12231510 w 12231510"/>
              <a:gd name="connsiteY4" fmla="*/ 2098456 h 2113582"/>
              <a:gd name="connsiteX5" fmla="*/ 0 w 12231510"/>
              <a:gd name="connsiteY5" fmla="*/ 2113582 h 2113582"/>
              <a:gd name="connsiteX6" fmla="*/ 35422 w 12231510"/>
              <a:gd name="connsiteY6" fmla="*/ 146753 h 2113582"/>
              <a:gd name="connsiteX0" fmla="*/ 35422 w 12231510"/>
              <a:gd name="connsiteY0" fmla="*/ 146383 h 2113212"/>
              <a:gd name="connsiteX1" fmla="*/ 2960713 w 12231510"/>
              <a:gd name="connsiteY1" fmla="*/ 11349 h 2113212"/>
              <a:gd name="connsiteX2" fmla="*/ 7571640 w 12231510"/>
              <a:gd name="connsiteY2" fmla="*/ 392824 h 2113212"/>
              <a:gd name="connsiteX3" fmla="*/ 12229258 w 12231510"/>
              <a:gd name="connsiteY3" fmla="*/ 342548 h 2113212"/>
              <a:gd name="connsiteX4" fmla="*/ 12231510 w 12231510"/>
              <a:gd name="connsiteY4" fmla="*/ 2098086 h 2113212"/>
              <a:gd name="connsiteX5" fmla="*/ 0 w 12231510"/>
              <a:gd name="connsiteY5" fmla="*/ 2113212 h 2113212"/>
              <a:gd name="connsiteX6" fmla="*/ 35422 w 12231510"/>
              <a:gd name="connsiteY6" fmla="*/ 146383 h 2113212"/>
              <a:gd name="connsiteX0" fmla="*/ 35422 w 12231510"/>
              <a:gd name="connsiteY0" fmla="*/ 146383 h 2113212"/>
              <a:gd name="connsiteX1" fmla="*/ 2960713 w 12231510"/>
              <a:gd name="connsiteY1" fmla="*/ 11349 h 2113212"/>
              <a:gd name="connsiteX2" fmla="*/ 7571640 w 12231510"/>
              <a:gd name="connsiteY2" fmla="*/ 392824 h 2113212"/>
              <a:gd name="connsiteX3" fmla="*/ 12229258 w 12231510"/>
              <a:gd name="connsiteY3" fmla="*/ 342548 h 2113212"/>
              <a:gd name="connsiteX4" fmla="*/ 12231510 w 12231510"/>
              <a:gd name="connsiteY4" fmla="*/ 2098086 h 2113212"/>
              <a:gd name="connsiteX5" fmla="*/ 0 w 12231510"/>
              <a:gd name="connsiteY5" fmla="*/ 2113212 h 2113212"/>
              <a:gd name="connsiteX6" fmla="*/ 35422 w 12231510"/>
              <a:gd name="connsiteY6" fmla="*/ 146383 h 2113212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1699 h 2118528"/>
              <a:gd name="connsiteX1" fmla="*/ 2960713 w 12265984"/>
              <a:gd name="connsiteY1" fmla="*/ 16665 h 2118528"/>
              <a:gd name="connsiteX2" fmla="*/ 9632672 w 12265984"/>
              <a:gd name="connsiteY2" fmla="*/ 481181 h 2118528"/>
              <a:gd name="connsiteX3" fmla="*/ 12265801 w 12265984"/>
              <a:gd name="connsiteY3" fmla="*/ 347864 h 2118528"/>
              <a:gd name="connsiteX4" fmla="*/ 12231510 w 12265984"/>
              <a:gd name="connsiteY4" fmla="*/ 2103402 h 2118528"/>
              <a:gd name="connsiteX5" fmla="*/ 0 w 12265984"/>
              <a:gd name="connsiteY5" fmla="*/ 2118528 h 2118528"/>
              <a:gd name="connsiteX6" fmla="*/ 35422 w 12265984"/>
              <a:gd name="connsiteY6" fmla="*/ 151699 h 2118528"/>
              <a:gd name="connsiteX0" fmla="*/ 35422 w 12231510"/>
              <a:gd name="connsiteY0" fmla="*/ 151699 h 2118528"/>
              <a:gd name="connsiteX1" fmla="*/ 2960713 w 12231510"/>
              <a:gd name="connsiteY1" fmla="*/ 16665 h 2118528"/>
              <a:gd name="connsiteX2" fmla="*/ 9632672 w 12231510"/>
              <a:gd name="connsiteY2" fmla="*/ 481181 h 2118528"/>
              <a:gd name="connsiteX3" fmla="*/ 12214641 w 12231510"/>
              <a:gd name="connsiteY3" fmla="*/ 288549 h 2118528"/>
              <a:gd name="connsiteX4" fmla="*/ 12231510 w 12231510"/>
              <a:gd name="connsiteY4" fmla="*/ 2103402 h 2118528"/>
              <a:gd name="connsiteX5" fmla="*/ 0 w 12231510"/>
              <a:gd name="connsiteY5" fmla="*/ 2118528 h 2118528"/>
              <a:gd name="connsiteX6" fmla="*/ 35422 w 12231510"/>
              <a:gd name="connsiteY6" fmla="*/ 151699 h 2118528"/>
              <a:gd name="connsiteX0" fmla="*/ 35422 w 12231510"/>
              <a:gd name="connsiteY0" fmla="*/ 151699 h 2118528"/>
              <a:gd name="connsiteX1" fmla="*/ 2960713 w 12231510"/>
              <a:gd name="connsiteY1" fmla="*/ 16665 h 2118528"/>
              <a:gd name="connsiteX2" fmla="*/ 9632672 w 12231510"/>
              <a:gd name="connsiteY2" fmla="*/ 481181 h 2118528"/>
              <a:gd name="connsiteX3" fmla="*/ 12214641 w 12231510"/>
              <a:gd name="connsiteY3" fmla="*/ 288549 h 2118528"/>
              <a:gd name="connsiteX4" fmla="*/ 12231510 w 12231510"/>
              <a:gd name="connsiteY4" fmla="*/ 2103402 h 2118528"/>
              <a:gd name="connsiteX5" fmla="*/ 0 w 12231510"/>
              <a:gd name="connsiteY5" fmla="*/ 2118528 h 2118528"/>
              <a:gd name="connsiteX6" fmla="*/ 35422 w 12231510"/>
              <a:gd name="connsiteY6" fmla="*/ 151699 h 2118528"/>
              <a:gd name="connsiteX0" fmla="*/ 35422 w 12231510"/>
              <a:gd name="connsiteY0" fmla="*/ 151311 h 2118140"/>
              <a:gd name="connsiteX1" fmla="*/ 2960713 w 12231510"/>
              <a:gd name="connsiteY1" fmla="*/ 16277 h 2118140"/>
              <a:gd name="connsiteX2" fmla="*/ 9391489 w 12231510"/>
              <a:gd name="connsiteY2" fmla="*/ 474861 h 2118140"/>
              <a:gd name="connsiteX3" fmla="*/ 12214641 w 12231510"/>
              <a:gd name="connsiteY3" fmla="*/ 288161 h 2118140"/>
              <a:gd name="connsiteX4" fmla="*/ 12231510 w 12231510"/>
              <a:gd name="connsiteY4" fmla="*/ 2103014 h 2118140"/>
              <a:gd name="connsiteX5" fmla="*/ 0 w 12231510"/>
              <a:gd name="connsiteY5" fmla="*/ 2118140 h 2118140"/>
              <a:gd name="connsiteX6" fmla="*/ 35422 w 12231510"/>
              <a:gd name="connsiteY6" fmla="*/ 151311 h 2118140"/>
              <a:gd name="connsiteX0" fmla="*/ 35422 w 12231510"/>
              <a:gd name="connsiteY0" fmla="*/ 151311 h 2118140"/>
              <a:gd name="connsiteX1" fmla="*/ 2960713 w 12231510"/>
              <a:gd name="connsiteY1" fmla="*/ 16277 h 2118140"/>
              <a:gd name="connsiteX2" fmla="*/ 9391489 w 12231510"/>
              <a:gd name="connsiteY2" fmla="*/ 474861 h 2118140"/>
              <a:gd name="connsiteX3" fmla="*/ 12214641 w 12231510"/>
              <a:gd name="connsiteY3" fmla="*/ 288161 h 2118140"/>
              <a:gd name="connsiteX4" fmla="*/ 12231510 w 12231510"/>
              <a:gd name="connsiteY4" fmla="*/ 2103014 h 2118140"/>
              <a:gd name="connsiteX5" fmla="*/ 0 w 12231510"/>
              <a:gd name="connsiteY5" fmla="*/ 2118140 h 2118140"/>
              <a:gd name="connsiteX6" fmla="*/ 35422 w 12231510"/>
              <a:gd name="connsiteY6" fmla="*/ 151311 h 2118140"/>
              <a:gd name="connsiteX0" fmla="*/ 35422 w 12231510"/>
              <a:gd name="connsiteY0" fmla="*/ 150924 h 2117753"/>
              <a:gd name="connsiteX1" fmla="*/ 2960713 w 12231510"/>
              <a:gd name="connsiteY1" fmla="*/ 15890 h 2117753"/>
              <a:gd name="connsiteX2" fmla="*/ 9157613 w 12231510"/>
              <a:gd name="connsiteY2" fmla="*/ 468542 h 2117753"/>
              <a:gd name="connsiteX3" fmla="*/ 12214641 w 12231510"/>
              <a:gd name="connsiteY3" fmla="*/ 287774 h 2117753"/>
              <a:gd name="connsiteX4" fmla="*/ 12231510 w 12231510"/>
              <a:gd name="connsiteY4" fmla="*/ 2102627 h 2117753"/>
              <a:gd name="connsiteX5" fmla="*/ 0 w 12231510"/>
              <a:gd name="connsiteY5" fmla="*/ 2117753 h 2117753"/>
              <a:gd name="connsiteX6" fmla="*/ 35422 w 12231510"/>
              <a:gd name="connsiteY6" fmla="*/ 150924 h 2117753"/>
              <a:gd name="connsiteX0" fmla="*/ 35422 w 12231510"/>
              <a:gd name="connsiteY0" fmla="*/ 150538 h 2117367"/>
              <a:gd name="connsiteX1" fmla="*/ 2960713 w 12231510"/>
              <a:gd name="connsiteY1" fmla="*/ 15504 h 2117367"/>
              <a:gd name="connsiteX2" fmla="*/ 8909120 w 12231510"/>
              <a:gd name="connsiteY2" fmla="*/ 462224 h 2117367"/>
              <a:gd name="connsiteX3" fmla="*/ 12214641 w 12231510"/>
              <a:gd name="connsiteY3" fmla="*/ 287388 h 2117367"/>
              <a:gd name="connsiteX4" fmla="*/ 12231510 w 12231510"/>
              <a:gd name="connsiteY4" fmla="*/ 2102241 h 2117367"/>
              <a:gd name="connsiteX5" fmla="*/ 0 w 12231510"/>
              <a:gd name="connsiteY5" fmla="*/ 2117367 h 2117367"/>
              <a:gd name="connsiteX6" fmla="*/ 35422 w 12231510"/>
              <a:gd name="connsiteY6" fmla="*/ 150538 h 2117367"/>
              <a:gd name="connsiteX0" fmla="*/ 35422 w 12231510"/>
              <a:gd name="connsiteY0" fmla="*/ 150538 h 2117367"/>
              <a:gd name="connsiteX1" fmla="*/ 2960713 w 12231510"/>
              <a:gd name="connsiteY1" fmla="*/ 15504 h 2117367"/>
              <a:gd name="connsiteX2" fmla="*/ 8909120 w 12231510"/>
              <a:gd name="connsiteY2" fmla="*/ 462224 h 2117367"/>
              <a:gd name="connsiteX3" fmla="*/ 12214641 w 12231510"/>
              <a:gd name="connsiteY3" fmla="*/ 287388 h 2117367"/>
              <a:gd name="connsiteX4" fmla="*/ 12231510 w 12231510"/>
              <a:gd name="connsiteY4" fmla="*/ 2102241 h 2117367"/>
              <a:gd name="connsiteX5" fmla="*/ 0 w 12231510"/>
              <a:gd name="connsiteY5" fmla="*/ 2117367 h 2117367"/>
              <a:gd name="connsiteX6" fmla="*/ 35422 w 12231510"/>
              <a:gd name="connsiteY6" fmla="*/ 150538 h 2117367"/>
              <a:gd name="connsiteX0" fmla="*/ 35422 w 12231510"/>
              <a:gd name="connsiteY0" fmla="*/ 84900 h 2051729"/>
              <a:gd name="connsiteX1" fmla="*/ 2982639 w 12231510"/>
              <a:gd name="connsiteY1" fmla="*/ 32906 h 2051729"/>
              <a:gd name="connsiteX2" fmla="*/ 8909120 w 12231510"/>
              <a:gd name="connsiteY2" fmla="*/ 396586 h 2051729"/>
              <a:gd name="connsiteX3" fmla="*/ 12214641 w 12231510"/>
              <a:gd name="connsiteY3" fmla="*/ 221750 h 2051729"/>
              <a:gd name="connsiteX4" fmla="*/ 12231510 w 12231510"/>
              <a:gd name="connsiteY4" fmla="*/ 2036603 h 2051729"/>
              <a:gd name="connsiteX5" fmla="*/ 0 w 12231510"/>
              <a:gd name="connsiteY5" fmla="*/ 2051729 h 2051729"/>
              <a:gd name="connsiteX6" fmla="*/ 35422 w 12231510"/>
              <a:gd name="connsiteY6" fmla="*/ 84900 h 2051729"/>
              <a:gd name="connsiteX0" fmla="*/ 35422 w 12231510"/>
              <a:gd name="connsiteY0" fmla="*/ 65270 h 2032099"/>
              <a:gd name="connsiteX1" fmla="*/ 2989947 w 12231510"/>
              <a:gd name="connsiteY1" fmla="*/ 48865 h 2032099"/>
              <a:gd name="connsiteX2" fmla="*/ 8909120 w 12231510"/>
              <a:gd name="connsiteY2" fmla="*/ 376956 h 2032099"/>
              <a:gd name="connsiteX3" fmla="*/ 12214641 w 12231510"/>
              <a:gd name="connsiteY3" fmla="*/ 202120 h 2032099"/>
              <a:gd name="connsiteX4" fmla="*/ 12231510 w 12231510"/>
              <a:gd name="connsiteY4" fmla="*/ 2016973 h 2032099"/>
              <a:gd name="connsiteX5" fmla="*/ 0 w 12231510"/>
              <a:gd name="connsiteY5" fmla="*/ 2032099 h 2032099"/>
              <a:gd name="connsiteX6" fmla="*/ 35422 w 12231510"/>
              <a:gd name="connsiteY6" fmla="*/ 65270 h 2032099"/>
              <a:gd name="connsiteX0" fmla="*/ 28114 w 12231510"/>
              <a:gd name="connsiteY0" fmla="*/ 93078 h 2006524"/>
              <a:gd name="connsiteX1" fmla="*/ 2989947 w 12231510"/>
              <a:gd name="connsiteY1" fmla="*/ 23290 h 2006524"/>
              <a:gd name="connsiteX2" fmla="*/ 8909120 w 12231510"/>
              <a:gd name="connsiteY2" fmla="*/ 351381 h 2006524"/>
              <a:gd name="connsiteX3" fmla="*/ 12214641 w 12231510"/>
              <a:gd name="connsiteY3" fmla="*/ 176545 h 2006524"/>
              <a:gd name="connsiteX4" fmla="*/ 12231510 w 12231510"/>
              <a:gd name="connsiteY4" fmla="*/ 1991398 h 2006524"/>
              <a:gd name="connsiteX5" fmla="*/ 0 w 12231510"/>
              <a:gd name="connsiteY5" fmla="*/ 2006524 h 2006524"/>
              <a:gd name="connsiteX6" fmla="*/ 28114 w 12231510"/>
              <a:gd name="connsiteY6" fmla="*/ 93078 h 2006524"/>
              <a:gd name="connsiteX0" fmla="*/ 28114 w 12231510"/>
              <a:gd name="connsiteY0" fmla="*/ 70781 h 1984227"/>
              <a:gd name="connsiteX1" fmla="*/ 2989947 w 12231510"/>
              <a:gd name="connsiteY1" fmla="*/ 36582 h 1984227"/>
              <a:gd name="connsiteX2" fmla="*/ 8909120 w 12231510"/>
              <a:gd name="connsiteY2" fmla="*/ 329084 h 1984227"/>
              <a:gd name="connsiteX3" fmla="*/ 12214641 w 12231510"/>
              <a:gd name="connsiteY3" fmla="*/ 154248 h 1984227"/>
              <a:gd name="connsiteX4" fmla="*/ 12231510 w 12231510"/>
              <a:gd name="connsiteY4" fmla="*/ 1969101 h 1984227"/>
              <a:gd name="connsiteX5" fmla="*/ 0 w 12231510"/>
              <a:gd name="connsiteY5" fmla="*/ 1984227 h 1984227"/>
              <a:gd name="connsiteX6" fmla="*/ 28114 w 12231510"/>
              <a:gd name="connsiteY6" fmla="*/ 70781 h 1984227"/>
              <a:gd name="connsiteX0" fmla="*/ 28114 w 12231510"/>
              <a:gd name="connsiteY0" fmla="*/ 59829 h 1973275"/>
              <a:gd name="connsiteX1" fmla="*/ 2989947 w 12231510"/>
              <a:gd name="connsiteY1" fmla="*/ 25630 h 1973275"/>
              <a:gd name="connsiteX2" fmla="*/ 8909120 w 12231510"/>
              <a:gd name="connsiteY2" fmla="*/ 318132 h 1973275"/>
              <a:gd name="connsiteX3" fmla="*/ 12214641 w 12231510"/>
              <a:gd name="connsiteY3" fmla="*/ 143296 h 1973275"/>
              <a:gd name="connsiteX4" fmla="*/ 12231510 w 12231510"/>
              <a:gd name="connsiteY4" fmla="*/ 1958149 h 1973275"/>
              <a:gd name="connsiteX5" fmla="*/ 0 w 12231510"/>
              <a:gd name="connsiteY5" fmla="*/ 1973275 h 1973275"/>
              <a:gd name="connsiteX6" fmla="*/ 28114 w 12231510"/>
              <a:gd name="connsiteY6" fmla="*/ 59829 h 1973275"/>
              <a:gd name="connsiteX0" fmla="*/ 13497 w 12231510"/>
              <a:gd name="connsiteY0" fmla="*/ 146350 h 1953030"/>
              <a:gd name="connsiteX1" fmla="*/ 2989947 w 12231510"/>
              <a:gd name="connsiteY1" fmla="*/ 5385 h 1953030"/>
              <a:gd name="connsiteX2" fmla="*/ 8909120 w 12231510"/>
              <a:gd name="connsiteY2" fmla="*/ 297887 h 1953030"/>
              <a:gd name="connsiteX3" fmla="*/ 12214641 w 12231510"/>
              <a:gd name="connsiteY3" fmla="*/ 123051 h 1953030"/>
              <a:gd name="connsiteX4" fmla="*/ 12231510 w 12231510"/>
              <a:gd name="connsiteY4" fmla="*/ 1937904 h 1953030"/>
              <a:gd name="connsiteX5" fmla="*/ 0 w 12231510"/>
              <a:gd name="connsiteY5" fmla="*/ 1953030 h 1953030"/>
              <a:gd name="connsiteX6" fmla="*/ 13497 w 12231510"/>
              <a:gd name="connsiteY6" fmla="*/ 146350 h 1953030"/>
              <a:gd name="connsiteX0" fmla="*/ 174286 w 12231510"/>
              <a:gd name="connsiteY0" fmla="*/ 141103 h 1953714"/>
              <a:gd name="connsiteX1" fmla="*/ 2989947 w 12231510"/>
              <a:gd name="connsiteY1" fmla="*/ 6069 h 1953714"/>
              <a:gd name="connsiteX2" fmla="*/ 8909120 w 12231510"/>
              <a:gd name="connsiteY2" fmla="*/ 298571 h 1953714"/>
              <a:gd name="connsiteX3" fmla="*/ 12214641 w 12231510"/>
              <a:gd name="connsiteY3" fmla="*/ 123735 h 1953714"/>
              <a:gd name="connsiteX4" fmla="*/ 12231510 w 12231510"/>
              <a:gd name="connsiteY4" fmla="*/ 1938588 h 1953714"/>
              <a:gd name="connsiteX5" fmla="*/ 0 w 12231510"/>
              <a:gd name="connsiteY5" fmla="*/ 1953714 h 1953714"/>
              <a:gd name="connsiteX6" fmla="*/ 174286 w 12231510"/>
              <a:gd name="connsiteY6" fmla="*/ 141103 h 1953714"/>
              <a:gd name="connsiteX0" fmla="*/ 20806 w 12078030"/>
              <a:gd name="connsiteY0" fmla="*/ 141103 h 1941851"/>
              <a:gd name="connsiteX1" fmla="*/ 2836467 w 12078030"/>
              <a:gd name="connsiteY1" fmla="*/ 6069 h 1941851"/>
              <a:gd name="connsiteX2" fmla="*/ 8755640 w 12078030"/>
              <a:gd name="connsiteY2" fmla="*/ 298571 h 1941851"/>
              <a:gd name="connsiteX3" fmla="*/ 12061161 w 12078030"/>
              <a:gd name="connsiteY3" fmla="*/ 123735 h 1941851"/>
              <a:gd name="connsiteX4" fmla="*/ 12078030 w 12078030"/>
              <a:gd name="connsiteY4" fmla="*/ 1938588 h 1941851"/>
              <a:gd name="connsiteX5" fmla="*/ 0 w 12078030"/>
              <a:gd name="connsiteY5" fmla="*/ 1941851 h 1941851"/>
              <a:gd name="connsiteX6" fmla="*/ 20806 w 12078030"/>
              <a:gd name="connsiteY6" fmla="*/ 141103 h 1941851"/>
              <a:gd name="connsiteX0" fmla="*/ 0 w 12057224"/>
              <a:gd name="connsiteY0" fmla="*/ 141103 h 1938588"/>
              <a:gd name="connsiteX1" fmla="*/ 2815661 w 12057224"/>
              <a:gd name="connsiteY1" fmla="*/ 6069 h 1938588"/>
              <a:gd name="connsiteX2" fmla="*/ 8734834 w 12057224"/>
              <a:gd name="connsiteY2" fmla="*/ 298571 h 1938588"/>
              <a:gd name="connsiteX3" fmla="*/ 12040355 w 12057224"/>
              <a:gd name="connsiteY3" fmla="*/ 123735 h 1938588"/>
              <a:gd name="connsiteX4" fmla="*/ 12057224 w 12057224"/>
              <a:gd name="connsiteY4" fmla="*/ 1938588 h 1938588"/>
              <a:gd name="connsiteX5" fmla="*/ 96132 w 12057224"/>
              <a:gd name="connsiteY5" fmla="*/ 1935920 h 1938588"/>
              <a:gd name="connsiteX6" fmla="*/ 0 w 12057224"/>
              <a:gd name="connsiteY6" fmla="*/ 141103 h 1938588"/>
              <a:gd name="connsiteX0" fmla="*/ 0 w 12057224"/>
              <a:gd name="connsiteY0" fmla="*/ 141103 h 1941852"/>
              <a:gd name="connsiteX1" fmla="*/ 2815661 w 12057224"/>
              <a:gd name="connsiteY1" fmla="*/ 6069 h 1941852"/>
              <a:gd name="connsiteX2" fmla="*/ 8734834 w 12057224"/>
              <a:gd name="connsiteY2" fmla="*/ 298571 h 1941852"/>
              <a:gd name="connsiteX3" fmla="*/ 12040355 w 12057224"/>
              <a:gd name="connsiteY3" fmla="*/ 123735 h 1941852"/>
              <a:gd name="connsiteX4" fmla="*/ 12057224 w 12057224"/>
              <a:gd name="connsiteY4" fmla="*/ 1938588 h 1941852"/>
              <a:gd name="connsiteX5" fmla="*/ 132675 w 12057224"/>
              <a:gd name="connsiteY5" fmla="*/ 1941852 h 1941852"/>
              <a:gd name="connsiteX6" fmla="*/ 0 w 12057224"/>
              <a:gd name="connsiteY6" fmla="*/ 141103 h 1941852"/>
              <a:gd name="connsiteX0" fmla="*/ 0 w 12057224"/>
              <a:gd name="connsiteY0" fmla="*/ 141103 h 1947783"/>
              <a:gd name="connsiteX1" fmla="*/ 2815661 w 12057224"/>
              <a:gd name="connsiteY1" fmla="*/ 6069 h 1947783"/>
              <a:gd name="connsiteX2" fmla="*/ 8734834 w 12057224"/>
              <a:gd name="connsiteY2" fmla="*/ 298571 h 1947783"/>
              <a:gd name="connsiteX3" fmla="*/ 12040355 w 12057224"/>
              <a:gd name="connsiteY3" fmla="*/ 123735 h 1947783"/>
              <a:gd name="connsiteX4" fmla="*/ 12057224 w 12057224"/>
              <a:gd name="connsiteY4" fmla="*/ 1938588 h 1947783"/>
              <a:gd name="connsiteX5" fmla="*/ 96132 w 12057224"/>
              <a:gd name="connsiteY5" fmla="*/ 1947783 h 1947783"/>
              <a:gd name="connsiteX6" fmla="*/ 0 w 12057224"/>
              <a:gd name="connsiteY6" fmla="*/ 141103 h 1947783"/>
              <a:gd name="connsiteX0" fmla="*/ 0 w 11969521"/>
              <a:gd name="connsiteY0" fmla="*/ 151666 h 1946483"/>
              <a:gd name="connsiteX1" fmla="*/ 2727958 w 11969521"/>
              <a:gd name="connsiteY1" fmla="*/ 4769 h 1946483"/>
              <a:gd name="connsiteX2" fmla="*/ 8647131 w 11969521"/>
              <a:gd name="connsiteY2" fmla="*/ 297271 h 1946483"/>
              <a:gd name="connsiteX3" fmla="*/ 11952652 w 11969521"/>
              <a:gd name="connsiteY3" fmla="*/ 122435 h 1946483"/>
              <a:gd name="connsiteX4" fmla="*/ 11969521 w 11969521"/>
              <a:gd name="connsiteY4" fmla="*/ 1937288 h 1946483"/>
              <a:gd name="connsiteX5" fmla="*/ 8429 w 11969521"/>
              <a:gd name="connsiteY5" fmla="*/ 1946483 h 1946483"/>
              <a:gd name="connsiteX6" fmla="*/ 0 w 11969521"/>
              <a:gd name="connsiteY6" fmla="*/ 151666 h 1946483"/>
              <a:gd name="connsiteX0" fmla="*/ 0 w 11969521"/>
              <a:gd name="connsiteY0" fmla="*/ 147424 h 1942241"/>
              <a:gd name="connsiteX1" fmla="*/ 2727958 w 11969521"/>
              <a:gd name="connsiteY1" fmla="*/ 527 h 1942241"/>
              <a:gd name="connsiteX2" fmla="*/ 8647131 w 11969521"/>
              <a:gd name="connsiteY2" fmla="*/ 293029 h 1942241"/>
              <a:gd name="connsiteX3" fmla="*/ 11952652 w 11969521"/>
              <a:gd name="connsiteY3" fmla="*/ 118193 h 1942241"/>
              <a:gd name="connsiteX4" fmla="*/ 11969521 w 11969521"/>
              <a:gd name="connsiteY4" fmla="*/ 1933046 h 1942241"/>
              <a:gd name="connsiteX5" fmla="*/ 8429 w 11969521"/>
              <a:gd name="connsiteY5" fmla="*/ 1942241 h 1942241"/>
              <a:gd name="connsiteX6" fmla="*/ 0 w 11969521"/>
              <a:gd name="connsiteY6" fmla="*/ 147424 h 1942241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969521" h="1907304">
                <a:moveTo>
                  <a:pt x="0" y="112487"/>
                </a:moveTo>
                <a:cubicBezTo>
                  <a:pt x="942808" y="12627"/>
                  <a:pt x="1199067" y="-5294"/>
                  <a:pt x="2735267" y="1179"/>
                </a:cubicBezTo>
                <a:cubicBezTo>
                  <a:pt x="4271467" y="7652"/>
                  <a:pt x="7110900" y="244413"/>
                  <a:pt x="8647131" y="258092"/>
                </a:cubicBezTo>
                <a:cubicBezTo>
                  <a:pt x="10183362" y="271771"/>
                  <a:pt x="11032668" y="240274"/>
                  <a:pt x="11952652" y="83256"/>
                </a:cubicBezTo>
                <a:cubicBezTo>
                  <a:pt x="11955895" y="581465"/>
                  <a:pt x="11966278" y="1399900"/>
                  <a:pt x="11969521" y="1898109"/>
                </a:cubicBezTo>
                <a:lnTo>
                  <a:pt x="8429" y="1907304"/>
                </a:lnTo>
                <a:cubicBezTo>
                  <a:pt x="1836" y="1079327"/>
                  <a:pt x="1003" y="1244336"/>
                  <a:pt x="0" y="112487"/>
                </a:cubicBezTo>
                <a:close/>
              </a:path>
            </a:pathLst>
          </a:custGeom>
          <a:solidFill>
            <a:srgbClr val="EBFB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D1FF05A-F282-9FF9-79DC-09FD422CB158}"/>
              </a:ext>
            </a:extLst>
          </p:cNvPr>
          <p:cNvSpPr/>
          <p:nvPr userDrawn="1"/>
        </p:nvSpPr>
        <p:spPr>
          <a:xfrm>
            <a:off x="1385808" y="-1730644"/>
            <a:ext cx="12768026" cy="1658471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816907A-25EC-6DED-24F6-C0DE32C3E70D}"/>
              </a:ext>
            </a:extLst>
          </p:cNvPr>
          <p:cNvSpPr/>
          <p:nvPr userDrawn="1"/>
        </p:nvSpPr>
        <p:spPr>
          <a:xfrm>
            <a:off x="1371600" y="-1676400"/>
            <a:ext cx="12768026" cy="1658471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71018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44">
          <p15:clr>
            <a:srgbClr val="FBAE40"/>
          </p15:clr>
        </p15:guide>
        <p15:guide id="3" orient="horz" pos="4320">
          <p15:clr>
            <a:srgbClr val="FBAE40"/>
          </p15:clr>
        </p15:guide>
        <p15:guide id="4" orient="horz" pos="696">
          <p15:clr>
            <a:srgbClr val="FBAE40"/>
          </p15:clr>
        </p15:guide>
        <p15:guide id="5" orient="horz" pos="1344">
          <p15:clr>
            <a:srgbClr val="FBAE40"/>
          </p15:clr>
        </p15:guide>
        <p15:guide id="6" pos="3648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A person holding hands and smiling&#10;&#10;AI-generated content may be incorrect.">
            <a:extLst>
              <a:ext uri="{FF2B5EF4-FFF2-40B4-BE49-F238E27FC236}">
                <a16:creationId xmlns:a16="http://schemas.microsoft.com/office/drawing/2014/main" id="{DA5ACE88-53F8-32B3-50A8-DE0D85D65A6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42197" t="-2224" r="1030" b="-5976"/>
          <a:stretch>
            <a:fillRect/>
          </a:stretch>
        </p:blipFill>
        <p:spPr>
          <a:xfrm>
            <a:off x="6582835" y="-106515"/>
            <a:ext cx="5899385" cy="5180993"/>
          </a:xfrm>
          <a:prstGeom prst="rect">
            <a:avLst/>
          </a:prstGeom>
        </p:spPr>
      </p:pic>
      <p:sp>
        <p:nvSpPr>
          <p:cNvPr id="20" name="Freeform 19">
            <a:extLst>
              <a:ext uri="{FF2B5EF4-FFF2-40B4-BE49-F238E27FC236}">
                <a16:creationId xmlns:a16="http://schemas.microsoft.com/office/drawing/2014/main" id="{60307B90-63D6-45CD-7243-51A2E24743F4}"/>
              </a:ext>
            </a:extLst>
          </p:cNvPr>
          <p:cNvSpPr/>
          <p:nvPr userDrawn="1"/>
        </p:nvSpPr>
        <p:spPr>
          <a:xfrm>
            <a:off x="9304171" y="-607086"/>
            <a:ext cx="3246873" cy="2860617"/>
          </a:xfrm>
          <a:custGeom>
            <a:avLst/>
            <a:gdLst>
              <a:gd name="connsiteX0" fmla="*/ 334740 w 3508441"/>
              <a:gd name="connsiteY0" fmla="*/ 0 h 3091068"/>
              <a:gd name="connsiteX1" fmla="*/ 3508441 w 3508441"/>
              <a:gd name="connsiteY1" fmla="*/ 0 h 3091068"/>
              <a:gd name="connsiteX2" fmla="*/ 3508441 w 3508441"/>
              <a:gd name="connsiteY2" fmla="*/ 2381868 h 3091068"/>
              <a:gd name="connsiteX3" fmla="*/ 3392960 w 3508441"/>
              <a:gd name="connsiteY3" fmla="*/ 2508928 h 3091068"/>
              <a:gd name="connsiteX4" fmla="*/ 1987550 w 3508441"/>
              <a:gd name="connsiteY4" fmla="*/ 3091068 h 3091068"/>
              <a:gd name="connsiteX5" fmla="*/ 0 w 3508441"/>
              <a:gd name="connsiteY5" fmla="*/ 1103518 h 3091068"/>
              <a:gd name="connsiteX6" fmla="*/ 239886 w 3508441"/>
              <a:gd name="connsiteY6" fmla="*/ 156133 h 3091068"/>
              <a:gd name="connsiteX7" fmla="*/ 334740 w 3508441"/>
              <a:gd name="connsiteY7" fmla="*/ 0 h 3091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08441" h="3091068">
                <a:moveTo>
                  <a:pt x="334740" y="0"/>
                </a:moveTo>
                <a:lnTo>
                  <a:pt x="3508441" y="0"/>
                </a:lnTo>
                <a:lnTo>
                  <a:pt x="3508441" y="2381868"/>
                </a:lnTo>
                <a:lnTo>
                  <a:pt x="3392960" y="2508928"/>
                </a:lnTo>
                <a:cubicBezTo>
                  <a:pt x="3033285" y="2868604"/>
                  <a:pt x="2536397" y="3091068"/>
                  <a:pt x="1987550" y="3091068"/>
                </a:cubicBezTo>
                <a:cubicBezTo>
                  <a:pt x="889856" y="3091068"/>
                  <a:pt x="0" y="2201212"/>
                  <a:pt x="0" y="1103518"/>
                </a:cubicBezTo>
                <a:cubicBezTo>
                  <a:pt x="0" y="760489"/>
                  <a:pt x="86900" y="437756"/>
                  <a:pt x="239886" y="156133"/>
                </a:cubicBezTo>
                <a:lnTo>
                  <a:pt x="334740" y="0"/>
                </a:lnTo>
                <a:close/>
              </a:path>
            </a:pathLst>
          </a:custGeom>
          <a:solidFill>
            <a:srgbClr val="1140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0" name="Picture 9" descr="A pregnant person holding a baby&#10;&#10;AI-generated content may be incorrect.">
            <a:extLst>
              <a:ext uri="{FF2B5EF4-FFF2-40B4-BE49-F238E27FC236}">
                <a16:creationId xmlns:a16="http://schemas.microsoft.com/office/drawing/2014/main" id="{BD9FB96C-8783-666D-71D1-855FA109EA2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22924" t="11626" r="11541" b="5076"/>
          <a:stretch>
            <a:fillRect/>
          </a:stretch>
        </p:blipFill>
        <p:spPr>
          <a:xfrm>
            <a:off x="3872652" y="0"/>
            <a:ext cx="2534460" cy="6858000"/>
          </a:xfrm>
          <a:prstGeom prst="rect">
            <a:avLst/>
          </a:prstGeom>
        </p:spPr>
      </p:pic>
      <p:pic>
        <p:nvPicPr>
          <p:cNvPr id="8" name="Picture 7" descr="A person and person sitting on a couch&#10;&#10;AI-generated content may be incorrect.">
            <a:extLst>
              <a:ext uri="{FF2B5EF4-FFF2-40B4-BE49-F238E27FC236}">
                <a16:creationId xmlns:a16="http://schemas.microsoft.com/office/drawing/2014/main" id="{A49323B2-F64A-1BE6-193D-C48FCB79548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l="28233" t="24601" r="4299" b="21424"/>
          <a:stretch>
            <a:fillRect/>
          </a:stretch>
        </p:blipFill>
        <p:spPr>
          <a:xfrm>
            <a:off x="0" y="0"/>
            <a:ext cx="3696929" cy="6867832"/>
          </a:xfrm>
          <a:prstGeom prst="rect">
            <a:avLst/>
          </a:prstGeom>
        </p:spPr>
      </p:pic>
      <p:sp>
        <p:nvSpPr>
          <p:cNvPr id="5" name="Freeform 4">
            <a:extLst>
              <a:ext uri="{FF2B5EF4-FFF2-40B4-BE49-F238E27FC236}">
                <a16:creationId xmlns:a16="http://schemas.microsoft.com/office/drawing/2014/main" id="{5CD6D8FD-9ABB-EBA9-2C1A-FEC9E6467553}"/>
              </a:ext>
            </a:extLst>
          </p:cNvPr>
          <p:cNvSpPr/>
          <p:nvPr userDrawn="1"/>
        </p:nvSpPr>
        <p:spPr>
          <a:xfrm>
            <a:off x="0" y="3975725"/>
            <a:ext cx="12220575" cy="2728452"/>
          </a:xfrm>
          <a:custGeom>
            <a:avLst/>
            <a:gdLst>
              <a:gd name="connsiteX0" fmla="*/ 438912 w 12893040"/>
              <a:gd name="connsiteY0" fmla="*/ 228600 h 3392424"/>
              <a:gd name="connsiteX1" fmla="*/ 2706624 w 12893040"/>
              <a:gd name="connsiteY1" fmla="*/ 91440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9" fmla="*/ 438912 w 12893040"/>
              <a:gd name="connsiteY9" fmla="*/ 228600 h 3392424"/>
              <a:gd name="connsiteX0" fmla="*/ 0 w 12893040"/>
              <a:gd name="connsiteY0" fmla="*/ 301752 h 3392424"/>
              <a:gd name="connsiteX1" fmla="*/ 2706624 w 12893040"/>
              <a:gd name="connsiteY1" fmla="*/ 91440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0" fmla="*/ 0 w 12893040"/>
              <a:gd name="connsiteY0" fmla="*/ 301752 h 3392424"/>
              <a:gd name="connsiteX1" fmla="*/ 2212848 w 12893040"/>
              <a:gd name="connsiteY1" fmla="*/ 9144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0" fmla="*/ 0 w 12893040"/>
              <a:gd name="connsiteY0" fmla="*/ 370817 h 3461489"/>
              <a:gd name="connsiteX1" fmla="*/ 2212848 w 12893040"/>
              <a:gd name="connsiteY1" fmla="*/ 78209 h 3461489"/>
              <a:gd name="connsiteX2" fmla="*/ 9171432 w 12893040"/>
              <a:gd name="connsiteY2" fmla="*/ 571985 h 3461489"/>
              <a:gd name="connsiteX3" fmla="*/ 12810744 w 12893040"/>
              <a:gd name="connsiteY3" fmla="*/ 69065 h 3461489"/>
              <a:gd name="connsiteX4" fmla="*/ 12810744 w 12893040"/>
              <a:gd name="connsiteY4" fmla="*/ 3123161 h 3461489"/>
              <a:gd name="connsiteX5" fmla="*/ 12893040 w 12893040"/>
              <a:gd name="connsiteY5" fmla="*/ 3114017 h 3461489"/>
              <a:gd name="connsiteX6" fmla="*/ 0 w 12893040"/>
              <a:gd name="connsiteY6" fmla="*/ 3114017 h 3461489"/>
              <a:gd name="connsiteX7" fmla="*/ 0 w 12893040"/>
              <a:gd name="connsiteY7" fmla="*/ 3461489 h 3461489"/>
              <a:gd name="connsiteX8" fmla="*/ 0 w 12893040"/>
              <a:gd name="connsiteY8" fmla="*/ 370817 h 3461489"/>
              <a:gd name="connsiteX0" fmla="*/ 0 w 12893040"/>
              <a:gd name="connsiteY0" fmla="*/ 762149 h 3852821"/>
              <a:gd name="connsiteX1" fmla="*/ 3017520 w 12893040"/>
              <a:gd name="connsiteY1" fmla="*/ 3197 h 3852821"/>
              <a:gd name="connsiteX2" fmla="*/ 9171432 w 12893040"/>
              <a:gd name="connsiteY2" fmla="*/ 963317 h 3852821"/>
              <a:gd name="connsiteX3" fmla="*/ 12810744 w 12893040"/>
              <a:gd name="connsiteY3" fmla="*/ 460397 h 3852821"/>
              <a:gd name="connsiteX4" fmla="*/ 12810744 w 12893040"/>
              <a:gd name="connsiteY4" fmla="*/ 3514493 h 3852821"/>
              <a:gd name="connsiteX5" fmla="*/ 12893040 w 12893040"/>
              <a:gd name="connsiteY5" fmla="*/ 3505349 h 3852821"/>
              <a:gd name="connsiteX6" fmla="*/ 0 w 12893040"/>
              <a:gd name="connsiteY6" fmla="*/ 3505349 h 3852821"/>
              <a:gd name="connsiteX7" fmla="*/ 0 w 12893040"/>
              <a:gd name="connsiteY7" fmla="*/ 3852821 h 3852821"/>
              <a:gd name="connsiteX8" fmla="*/ 0 w 12893040"/>
              <a:gd name="connsiteY8" fmla="*/ 762149 h 3852821"/>
              <a:gd name="connsiteX0" fmla="*/ 1076923 w 13969963"/>
              <a:gd name="connsiteY0" fmla="*/ 762388 h 3514732"/>
              <a:gd name="connsiteX1" fmla="*/ 4094443 w 13969963"/>
              <a:gd name="connsiteY1" fmla="*/ 3436 h 3514732"/>
              <a:gd name="connsiteX2" fmla="*/ 10248355 w 13969963"/>
              <a:gd name="connsiteY2" fmla="*/ 963556 h 3514732"/>
              <a:gd name="connsiteX3" fmla="*/ 13887667 w 13969963"/>
              <a:gd name="connsiteY3" fmla="*/ 460636 h 3514732"/>
              <a:gd name="connsiteX4" fmla="*/ 13887667 w 13969963"/>
              <a:gd name="connsiteY4" fmla="*/ 3514732 h 3514732"/>
              <a:gd name="connsiteX5" fmla="*/ 13969963 w 13969963"/>
              <a:gd name="connsiteY5" fmla="*/ 3505588 h 3514732"/>
              <a:gd name="connsiteX6" fmla="*/ 1076923 w 13969963"/>
              <a:gd name="connsiteY6" fmla="*/ 3505588 h 3514732"/>
              <a:gd name="connsiteX7" fmla="*/ 1076923 w 13969963"/>
              <a:gd name="connsiteY7" fmla="*/ 762388 h 3514732"/>
              <a:gd name="connsiteX0" fmla="*/ 1076923 w 13969963"/>
              <a:gd name="connsiteY0" fmla="*/ 762388 h 3523876"/>
              <a:gd name="connsiteX1" fmla="*/ 4094443 w 13969963"/>
              <a:gd name="connsiteY1" fmla="*/ 3436 h 3523876"/>
              <a:gd name="connsiteX2" fmla="*/ 10248355 w 13969963"/>
              <a:gd name="connsiteY2" fmla="*/ 963556 h 3523876"/>
              <a:gd name="connsiteX3" fmla="*/ 13887667 w 13969963"/>
              <a:gd name="connsiteY3" fmla="*/ 460636 h 3523876"/>
              <a:gd name="connsiteX4" fmla="*/ 13887667 w 13969963"/>
              <a:gd name="connsiteY4" fmla="*/ 3514732 h 3523876"/>
              <a:gd name="connsiteX5" fmla="*/ 13969963 w 13969963"/>
              <a:gd name="connsiteY5" fmla="*/ 3505588 h 3523876"/>
              <a:gd name="connsiteX6" fmla="*/ 1076923 w 13969963"/>
              <a:gd name="connsiteY6" fmla="*/ 3523876 h 3523876"/>
              <a:gd name="connsiteX7" fmla="*/ 1076923 w 13969963"/>
              <a:gd name="connsiteY7" fmla="*/ 762388 h 3523876"/>
              <a:gd name="connsiteX0" fmla="*/ 234032 w 13127072"/>
              <a:gd name="connsiteY0" fmla="*/ 762388 h 3523876"/>
              <a:gd name="connsiteX1" fmla="*/ 3251552 w 13127072"/>
              <a:gd name="connsiteY1" fmla="*/ 3436 h 3523876"/>
              <a:gd name="connsiteX2" fmla="*/ 9405464 w 13127072"/>
              <a:gd name="connsiteY2" fmla="*/ 963556 h 3523876"/>
              <a:gd name="connsiteX3" fmla="*/ 13044776 w 13127072"/>
              <a:gd name="connsiteY3" fmla="*/ 460636 h 3523876"/>
              <a:gd name="connsiteX4" fmla="*/ 13044776 w 13127072"/>
              <a:gd name="connsiteY4" fmla="*/ 3514732 h 3523876"/>
              <a:gd name="connsiteX5" fmla="*/ 13127072 w 13127072"/>
              <a:gd name="connsiteY5" fmla="*/ 3505588 h 3523876"/>
              <a:gd name="connsiteX6" fmla="*/ 234032 w 13127072"/>
              <a:gd name="connsiteY6" fmla="*/ 3523876 h 3523876"/>
              <a:gd name="connsiteX7" fmla="*/ 234032 w 13127072"/>
              <a:gd name="connsiteY7" fmla="*/ 762388 h 3523876"/>
              <a:gd name="connsiteX0" fmla="*/ 41430 w 12934470"/>
              <a:gd name="connsiteY0" fmla="*/ 762388 h 3523876"/>
              <a:gd name="connsiteX1" fmla="*/ 3058950 w 12934470"/>
              <a:gd name="connsiteY1" fmla="*/ 3436 h 3523876"/>
              <a:gd name="connsiteX2" fmla="*/ 9212862 w 12934470"/>
              <a:gd name="connsiteY2" fmla="*/ 963556 h 3523876"/>
              <a:gd name="connsiteX3" fmla="*/ 12852174 w 12934470"/>
              <a:gd name="connsiteY3" fmla="*/ 460636 h 3523876"/>
              <a:gd name="connsiteX4" fmla="*/ 12852174 w 12934470"/>
              <a:gd name="connsiteY4" fmla="*/ 3514732 h 3523876"/>
              <a:gd name="connsiteX5" fmla="*/ 12934470 w 12934470"/>
              <a:gd name="connsiteY5" fmla="*/ 3505588 h 3523876"/>
              <a:gd name="connsiteX6" fmla="*/ 41430 w 12934470"/>
              <a:gd name="connsiteY6" fmla="*/ 3523876 h 3523876"/>
              <a:gd name="connsiteX7" fmla="*/ 41430 w 12934470"/>
              <a:gd name="connsiteY7" fmla="*/ 762388 h 3523876"/>
              <a:gd name="connsiteX0" fmla="*/ 41430 w 12934470"/>
              <a:gd name="connsiteY0" fmla="*/ 760525 h 3522013"/>
              <a:gd name="connsiteX1" fmla="*/ 3058950 w 12934470"/>
              <a:gd name="connsiteY1" fmla="*/ 1573 h 3522013"/>
              <a:gd name="connsiteX2" fmla="*/ 9212862 w 12934470"/>
              <a:gd name="connsiteY2" fmla="*/ 961693 h 3522013"/>
              <a:gd name="connsiteX3" fmla="*/ 12852174 w 12934470"/>
              <a:gd name="connsiteY3" fmla="*/ 458773 h 3522013"/>
              <a:gd name="connsiteX4" fmla="*/ 12852174 w 12934470"/>
              <a:gd name="connsiteY4" fmla="*/ 3512869 h 3522013"/>
              <a:gd name="connsiteX5" fmla="*/ 12934470 w 12934470"/>
              <a:gd name="connsiteY5" fmla="*/ 3503725 h 3522013"/>
              <a:gd name="connsiteX6" fmla="*/ 41430 w 12934470"/>
              <a:gd name="connsiteY6" fmla="*/ 3522013 h 3522013"/>
              <a:gd name="connsiteX7" fmla="*/ 41430 w 12934470"/>
              <a:gd name="connsiteY7" fmla="*/ 760525 h 3522013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52174 w 12934470"/>
              <a:gd name="connsiteY4" fmla="*/ 460768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52174 w 12934470"/>
              <a:gd name="connsiteY4" fmla="*/ 460768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847102 w 12934470"/>
              <a:gd name="connsiteY3" fmla="*/ 991120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847102 w 12934470"/>
              <a:gd name="connsiteY3" fmla="*/ 991120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43614"/>
              <a:gd name="connsiteY0" fmla="*/ 762520 h 3524008"/>
              <a:gd name="connsiteX1" fmla="*/ 3058950 w 12943614"/>
              <a:gd name="connsiteY1" fmla="*/ 3568 h 3524008"/>
              <a:gd name="connsiteX2" fmla="*/ 5930166 w 12943614"/>
              <a:gd name="connsiteY2" fmla="*/ 497345 h 3524008"/>
              <a:gd name="connsiteX3" fmla="*/ 8764806 w 12943614"/>
              <a:gd name="connsiteY3" fmla="*/ 917968 h 3524008"/>
              <a:gd name="connsiteX4" fmla="*/ 12943614 w 12943614"/>
              <a:gd name="connsiteY4" fmla="*/ 524776 h 3524008"/>
              <a:gd name="connsiteX5" fmla="*/ 12852174 w 12943614"/>
              <a:gd name="connsiteY5" fmla="*/ 3514864 h 3524008"/>
              <a:gd name="connsiteX6" fmla="*/ 12934470 w 12943614"/>
              <a:gd name="connsiteY6" fmla="*/ 3505720 h 3524008"/>
              <a:gd name="connsiteX7" fmla="*/ 41430 w 12943614"/>
              <a:gd name="connsiteY7" fmla="*/ 3524008 h 3524008"/>
              <a:gd name="connsiteX8" fmla="*/ 41430 w 12943614"/>
              <a:gd name="connsiteY8" fmla="*/ 762520 h 3524008"/>
              <a:gd name="connsiteX0" fmla="*/ 41430 w 12943614"/>
              <a:gd name="connsiteY0" fmla="*/ 762520 h 3524008"/>
              <a:gd name="connsiteX1" fmla="*/ 3058950 w 12943614"/>
              <a:gd name="connsiteY1" fmla="*/ 3568 h 3524008"/>
              <a:gd name="connsiteX2" fmla="*/ 5930166 w 12943614"/>
              <a:gd name="connsiteY2" fmla="*/ 497345 h 3524008"/>
              <a:gd name="connsiteX3" fmla="*/ 8764806 w 12943614"/>
              <a:gd name="connsiteY3" fmla="*/ 917968 h 3524008"/>
              <a:gd name="connsiteX4" fmla="*/ 12943614 w 12943614"/>
              <a:gd name="connsiteY4" fmla="*/ 524776 h 3524008"/>
              <a:gd name="connsiteX5" fmla="*/ 12852174 w 12943614"/>
              <a:gd name="connsiteY5" fmla="*/ 3514864 h 3524008"/>
              <a:gd name="connsiteX6" fmla="*/ 12934470 w 12943614"/>
              <a:gd name="connsiteY6" fmla="*/ 3505720 h 3524008"/>
              <a:gd name="connsiteX7" fmla="*/ 41430 w 12943614"/>
              <a:gd name="connsiteY7" fmla="*/ 3524008 h 3524008"/>
              <a:gd name="connsiteX8" fmla="*/ 41430 w 12943614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779022 w 12934470"/>
              <a:gd name="connsiteY4" fmla="*/ 54306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3035054"/>
              <a:gd name="connsiteY0" fmla="*/ 762520 h 3524008"/>
              <a:gd name="connsiteX1" fmla="*/ 3058950 w 13035054"/>
              <a:gd name="connsiteY1" fmla="*/ 3568 h 3524008"/>
              <a:gd name="connsiteX2" fmla="*/ 5930166 w 13035054"/>
              <a:gd name="connsiteY2" fmla="*/ 497345 h 3524008"/>
              <a:gd name="connsiteX3" fmla="*/ 8764806 w 13035054"/>
              <a:gd name="connsiteY3" fmla="*/ 917968 h 3524008"/>
              <a:gd name="connsiteX4" fmla="*/ 12779022 w 13035054"/>
              <a:gd name="connsiteY4" fmla="*/ 543064 h 3524008"/>
              <a:gd name="connsiteX5" fmla="*/ 13035054 w 13035054"/>
              <a:gd name="connsiteY5" fmla="*/ 3341128 h 3524008"/>
              <a:gd name="connsiteX6" fmla="*/ 12934470 w 13035054"/>
              <a:gd name="connsiteY6" fmla="*/ 3505720 h 3524008"/>
              <a:gd name="connsiteX7" fmla="*/ 41430 w 13035054"/>
              <a:gd name="connsiteY7" fmla="*/ 3524008 h 3524008"/>
              <a:gd name="connsiteX8" fmla="*/ 41430 w 13035054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779022 w 12934470"/>
              <a:gd name="connsiteY4" fmla="*/ 543064 h 3524008"/>
              <a:gd name="connsiteX5" fmla="*/ 12934470 w 12934470"/>
              <a:gd name="connsiteY5" fmla="*/ 3505720 h 3524008"/>
              <a:gd name="connsiteX6" fmla="*/ 41430 w 12934470"/>
              <a:gd name="connsiteY6" fmla="*/ 3524008 h 3524008"/>
              <a:gd name="connsiteX7" fmla="*/ 41430 w 12934470"/>
              <a:gd name="connsiteY7" fmla="*/ 762520 h 3524008"/>
              <a:gd name="connsiteX0" fmla="*/ 41430 w 12861318"/>
              <a:gd name="connsiteY0" fmla="*/ 762520 h 3524008"/>
              <a:gd name="connsiteX1" fmla="*/ 3058950 w 12861318"/>
              <a:gd name="connsiteY1" fmla="*/ 3568 h 3524008"/>
              <a:gd name="connsiteX2" fmla="*/ 5930166 w 12861318"/>
              <a:gd name="connsiteY2" fmla="*/ 497345 h 3524008"/>
              <a:gd name="connsiteX3" fmla="*/ 8764806 w 12861318"/>
              <a:gd name="connsiteY3" fmla="*/ 917968 h 3524008"/>
              <a:gd name="connsiteX4" fmla="*/ 12779022 w 12861318"/>
              <a:gd name="connsiteY4" fmla="*/ 543064 h 3524008"/>
              <a:gd name="connsiteX5" fmla="*/ 12861318 w 12861318"/>
              <a:gd name="connsiteY5" fmla="*/ 3514864 h 3524008"/>
              <a:gd name="connsiteX6" fmla="*/ 41430 w 12861318"/>
              <a:gd name="connsiteY6" fmla="*/ 3524008 h 3524008"/>
              <a:gd name="connsiteX7" fmla="*/ 41430 w 12861318"/>
              <a:gd name="connsiteY7" fmla="*/ 762520 h 3524008"/>
              <a:gd name="connsiteX0" fmla="*/ 41430 w 12861318"/>
              <a:gd name="connsiteY0" fmla="*/ 529462 h 3290950"/>
              <a:gd name="connsiteX1" fmla="*/ 2876070 w 12861318"/>
              <a:gd name="connsiteY1" fmla="*/ 8254 h 3290950"/>
              <a:gd name="connsiteX2" fmla="*/ 5930166 w 12861318"/>
              <a:gd name="connsiteY2" fmla="*/ 264287 h 3290950"/>
              <a:gd name="connsiteX3" fmla="*/ 8764806 w 12861318"/>
              <a:gd name="connsiteY3" fmla="*/ 684910 h 3290950"/>
              <a:gd name="connsiteX4" fmla="*/ 12779022 w 12861318"/>
              <a:gd name="connsiteY4" fmla="*/ 310006 h 3290950"/>
              <a:gd name="connsiteX5" fmla="*/ 12861318 w 12861318"/>
              <a:gd name="connsiteY5" fmla="*/ 3281806 h 3290950"/>
              <a:gd name="connsiteX6" fmla="*/ 41430 w 12861318"/>
              <a:gd name="connsiteY6" fmla="*/ 3290950 h 3290950"/>
              <a:gd name="connsiteX7" fmla="*/ 41430 w 12861318"/>
              <a:gd name="connsiteY7" fmla="*/ 529462 h 3290950"/>
              <a:gd name="connsiteX0" fmla="*/ 41430 w 12861318"/>
              <a:gd name="connsiteY0" fmla="*/ 529462 h 3290950"/>
              <a:gd name="connsiteX1" fmla="*/ 2967510 w 12861318"/>
              <a:gd name="connsiteY1" fmla="*/ 8254 h 3290950"/>
              <a:gd name="connsiteX2" fmla="*/ 5930166 w 12861318"/>
              <a:gd name="connsiteY2" fmla="*/ 264287 h 3290950"/>
              <a:gd name="connsiteX3" fmla="*/ 8764806 w 12861318"/>
              <a:gd name="connsiteY3" fmla="*/ 684910 h 3290950"/>
              <a:gd name="connsiteX4" fmla="*/ 12779022 w 12861318"/>
              <a:gd name="connsiteY4" fmla="*/ 310006 h 3290950"/>
              <a:gd name="connsiteX5" fmla="*/ 12861318 w 12861318"/>
              <a:gd name="connsiteY5" fmla="*/ 3281806 h 3290950"/>
              <a:gd name="connsiteX6" fmla="*/ 41430 w 12861318"/>
              <a:gd name="connsiteY6" fmla="*/ 3290950 h 3290950"/>
              <a:gd name="connsiteX7" fmla="*/ 41430 w 12861318"/>
              <a:gd name="connsiteY7" fmla="*/ 529462 h 3290950"/>
              <a:gd name="connsiteX0" fmla="*/ 41430 w 12861318"/>
              <a:gd name="connsiteY0" fmla="*/ 429868 h 3191356"/>
              <a:gd name="connsiteX1" fmla="*/ 2985798 w 12861318"/>
              <a:gd name="connsiteY1" fmla="*/ 18388 h 3191356"/>
              <a:gd name="connsiteX2" fmla="*/ 5930166 w 12861318"/>
              <a:gd name="connsiteY2" fmla="*/ 164693 h 3191356"/>
              <a:gd name="connsiteX3" fmla="*/ 8764806 w 12861318"/>
              <a:gd name="connsiteY3" fmla="*/ 585316 h 3191356"/>
              <a:gd name="connsiteX4" fmla="*/ 12779022 w 12861318"/>
              <a:gd name="connsiteY4" fmla="*/ 210412 h 3191356"/>
              <a:gd name="connsiteX5" fmla="*/ 12861318 w 12861318"/>
              <a:gd name="connsiteY5" fmla="*/ 3182212 h 3191356"/>
              <a:gd name="connsiteX6" fmla="*/ 41430 w 12861318"/>
              <a:gd name="connsiteY6" fmla="*/ 3191356 h 3191356"/>
              <a:gd name="connsiteX7" fmla="*/ 41430 w 12861318"/>
              <a:gd name="connsiteY7" fmla="*/ 429868 h 3191356"/>
              <a:gd name="connsiteX0" fmla="*/ 41430 w 12861318"/>
              <a:gd name="connsiteY0" fmla="*/ 415554 h 3177042"/>
              <a:gd name="connsiteX1" fmla="*/ 2985798 w 12861318"/>
              <a:gd name="connsiteY1" fmla="*/ 4074 h 3177042"/>
              <a:gd name="connsiteX2" fmla="*/ 5966742 w 12861318"/>
              <a:gd name="connsiteY2" fmla="*/ 250963 h 3177042"/>
              <a:gd name="connsiteX3" fmla="*/ 8764806 w 12861318"/>
              <a:gd name="connsiteY3" fmla="*/ 571002 h 3177042"/>
              <a:gd name="connsiteX4" fmla="*/ 12779022 w 12861318"/>
              <a:gd name="connsiteY4" fmla="*/ 196098 h 3177042"/>
              <a:gd name="connsiteX5" fmla="*/ 12861318 w 12861318"/>
              <a:gd name="connsiteY5" fmla="*/ 3167898 h 3177042"/>
              <a:gd name="connsiteX6" fmla="*/ 41430 w 12861318"/>
              <a:gd name="connsiteY6" fmla="*/ 3177042 h 3177042"/>
              <a:gd name="connsiteX7" fmla="*/ 41430 w 12861318"/>
              <a:gd name="connsiteY7" fmla="*/ 415554 h 3177042"/>
              <a:gd name="connsiteX0" fmla="*/ 41430 w 12861318"/>
              <a:gd name="connsiteY0" fmla="*/ 329931 h 3091419"/>
              <a:gd name="connsiteX1" fmla="*/ 2930934 w 12861318"/>
              <a:gd name="connsiteY1" fmla="*/ 9891 h 3091419"/>
              <a:gd name="connsiteX2" fmla="*/ 5966742 w 12861318"/>
              <a:gd name="connsiteY2" fmla="*/ 165340 h 3091419"/>
              <a:gd name="connsiteX3" fmla="*/ 8764806 w 12861318"/>
              <a:gd name="connsiteY3" fmla="*/ 485379 h 3091419"/>
              <a:gd name="connsiteX4" fmla="*/ 12779022 w 12861318"/>
              <a:gd name="connsiteY4" fmla="*/ 110475 h 3091419"/>
              <a:gd name="connsiteX5" fmla="*/ 12861318 w 12861318"/>
              <a:gd name="connsiteY5" fmla="*/ 3082275 h 3091419"/>
              <a:gd name="connsiteX6" fmla="*/ 41430 w 12861318"/>
              <a:gd name="connsiteY6" fmla="*/ 3091419 h 3091419"/>
              <a:gd name="connsiteX7" fmla="*/ 41430 w 12861318"/>
              <a:gd name="connsiteY7" fmla="*/ 329931 h 3091419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764806 w 12861318"/>
              <a:gd name="connsiteY3" fmla="*/ 476001 h 3082041"/>
              <a:gd name="connsiteX4" fmla="*/ 12779022 w 12861318"/>
              <a:gd name="connsiteY4" fmla="*/ 10109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801382 w 12861318"/>
              <a:gd name="connsiteY3" fmla="*/ 558297 h 3082041"/>
              <a:gd name="connsiteX4" fmla="*/ 12779022 w 12861318"/>
              <a:gd name="connsiteY4" fmla="*/ 10109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801382 w 12861318"/>
              <a:gd name="connsiteY3" fmla="*/ 558297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5600982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11449 h 3072937"/>
              <a:gd name="connsiteX1" fmla="*/ 2336574 w 12861318"/>
              <a:gd name="connsiteY1" fmla="*/ 553 h 3072937"/>
              <a:gd name="connsiteX2" fmla="*/ 5600982 w 12861318"/>
              <a:gd name="connsiteY2" fmla="*/ 256586 h 3072937"/>
              <a:gd name="connsiteX3" fmla="*/ 8938542 w 12861318"/>
              <a:gd name="connsiteY3" fmla="*/ 530905 h 3072937"/>
              <a:gd name="connsiteX4" fmla="*/ 12806454 w 12861318"/>
              <a:gd name="connsiteY4" fmla="*/ 46273 h 3072937"/>
              <a:gd name="connsiteX5" fmla="*/ 12861318 w 12861318"/>
              <a:gd name="connsiteY5" fmla="*/ 3063793 h 3072937"/>
              <a:gd name="connsiteX6" fmla="*/ 41430 w 12861318"/>
              <a:gd name="connsiteY6" fmla="*/ 3072937 h 3072937"/>
              <a:gd name="connsiteX7" fmla="*/ 41430 w 12861318"/>
              <a:gd name="connsiteY7" fmla="*/ 311449 h 3072937"/>
              <a:gd name="connsiteX0" fmla="*/ 50580 w 12852180"/>
              <a:gd name="connsiteY0" fmla="*/ 377111 h 3074591"/>
              <a:gd name="connsiteX1" fmla="*/ 2327436 w 12852180"/>
              <a:gd name="connsiteY1" fmla="*/ 2207 h 3074591"/>
              <a:gd name="connsiteX2" fmla="*/ 5591844 w 12852180"/>
              <a:gd name="connsiteY2" fmla="*/ 258240 h 3074591"/>
              <a:gd name="connsiteX3" fmla="*/ 8929404 w 12852180"/>
              <a:gd name="connsiteY3" fmla="*/ 532559 h 3074591"/>
              <a:gd name="connsiteX4" fmla="*/ 12797316 w 12852180"/>
              <a:gd name="connsiteY4" fmla="*/ 47927 h 3074591"/>
              <a:gd name="connsiteX5" fmla="*/ 12852180 w 12852180"/>
              <a:gd name="connsiteY5" fmla="*/ 3065447 h 3074591"/>
              <a:gd name="connsiteX6" fmla="*/ 32292 w 12852180"/>
              <a:gd name="connsiteY6" fmla="*/ 3074591 h 3074591"/>
              <a:gd name="connsiteX7" fmla="*/ 50580 w 12852180"/>
              <a:gd name="connsiteY7" fmla="*/ 377111 h 3074591"/>
              <a:gd name="connsiteX0" fmla="*/ 50580 w 12852180"/>
              <a:gd name="connsiteY0" fmla="*/ 377111 h 3074591"/>
              <a:gd name="connsiteX1" fmla="*/ 2327436 w 12852180"/>
              <a:gd name="connsiteY1" fmla="*/ 2207 h 3074591"/>
              <a:gd name="connsiteX2" fmla="*/ 5591844 w 12852180"/>
              <a:gd name="connsiteY2" fmla="*/ 258240 h 3074591"/>
              <a:gd name="connsiteX3" fmla="*/ 8929404 w 12852180"/>
              <a:gd name="connsiteY3" fmla="*/ 532559 h 3074591"/>
              <a:gd name="connsiteX4" fmla="*/ 12797316 w 12852180"/>
              <a:gd name="connsiteY4" fmla="*/ 47927 h 3074591"/>
              <a:gd name="connsiteX5" fmla="*/ 12852180 w 12852180"/>
              <a:gd name="connsiteY5" fmla="*/ 3065447 h 3074591"/>
              <a:gd name="connsiteX6" fmla="*/ 32292 w 12852180"/>
              <a:gd name="connsiteY6" fmla="*/ 3074591 h 3074591"/>
              <a:gd name="connsiteX7" fmla="*/ 50580 w 12852180"/>
              <a:gd name="connsiteY7" fmla="*/ 377111 h 3074591"/>
              <a:gd name="connsiteX0" fmla="*/ 342780 w 12824340"/>
              <a:gd name="connsiteY0" fmla="*/ 302146 h 3072778"/>
              <a:gd name="connsiteX1" fmla="*/ 2299596 w 12824340"/>
              <a:gd name="connsiteY1" fmla="*/ 394 h 3072778"/>
              <a:gd name="connsiteX2" fmla="*/ 5564004 w 12824340"/>
              <a:gd name="connsiteY2" fmla="*/ 256427 h 3072778"/>
              <a:gd name="connsiteX3" fmla="*/ 8901564 w 12824340"/>
              <a:gd name="connsiteY3" fmla="*/ 530746 h 3072778"/>
              <a:gd name="connsiteX4" fmla="*/ 12769476 w 12824340"/>
              <a:gd name="connsiteY4" fmla="*/ 46114 h 3072778"/>
              <a:gd name="connsiteX5" fmla="*/ 12824340 w 12824340"/>
              <a:gd name="connsiteY5" fmla="*/ 3063634 h 3072778"/>
              <a:gd name="connsiteX6" fmla="*/ 4452 w 12824340"/>
              <a:gd name="connsiteY6" fmla="*/ 3072778 h 3072778"/>
              <a:gd name="connsiteX7" fmla="*/ 342780 w 12824340"/>
              <a:gd name="connsiteY7" fmla="*/ 302146 h 3072778"/>
              <a:gd name="connsiteX0" fmla="*/ 61974 w 12543534"/>
              <a:gd name="connsiteY0" fmla="*/ 302146 h 3063634"/>
              <a:gd name="connsiteX1" fmla="*/ 2018790 w 12543534"/>
              <a:gd name="connsiteY1" fmla="*/ 394 h 3063634"/>
              <a:gd name="connsiteX2" fmla="*/ 5283198 w 12543534"/>
              <a:gd name="connsiteY2" fmla="*/ 256427 h 3063634"/>
              <a:gd name="connsiteX3" fmla="*/ 8620758 w 12543534"/>
              <a:gd name="connsiteY3" fmla="*/ 530746 h 3063634"/>
              <a:gd name="connsiteX4" fmla="*/ 12488670 w 12543534"/>
              <a:gd name="connsiteY4" fmla="*/ 46114 h 3063634"/>
              <a:gd name="connsiteX5" fmla="*/ 12543534 w 12543534"/>
              <a:gd name="connsiteY5" fmla="*/ 3063634 h 3063634"/>
              <a:gd name="connsiteX6" fmla="*/ 25398 w 12543534"/>
              <a:gd name="connsiteY6" fmla="*/ 3017914 h 3063634"/>
              <a:gd name="connsiteX7" fmla="*/ 61974 w 12543534"/>
              <a:gd name="connsiteY7" fmla="*/ 302146 h 3063634"/>
              <a:gd name="connsiteX0" fmla="*/ 36576 w 12518136"/>
              <a:gd name="connsiteY0" fmla="*/ 302146 h 3063634"/>
              <a:gd name="connsiteX1" fmla="*/ 1993392 w 12518136"/>
              <a:gd name="connsiteY1" fmla="*/ 394 h 3063634"/>
              <a:gd name="connsiteX2" fmla="*/ 5257800 w 12518136"/>
              <a:gd name="connsiteY2" fmla="*/ 256427 h 3063634"/>
              <a:gd name="connsiteX3" fmla="*/ 8595360 w 12518136"/>
              <a:gd name="connsiteY3" fmla="*/ 530746 h 3063634"/>
              <a:gd name="connsiteX4" fmla="*/ 12463272 w 12518136"/>
              <a:gd name="connsiteY4" fmla="*/ 46114 h 3063634"/>
              <a:gd name="connsiteX5" fmla="*/ 12518136 w 12518136"/>
              <a:gd name="connsiteY5" fmla="*/ 3063634 h 3063634"/>
              <a:gd name="connsiteX6" fmla="*/ 0 w 12518136"/>
              <a:gd name="connsiteY6" fmla="*/ 3017914 h 3063634"/>
              <a:gd name="connsiteX7" fmla="*/ 36576 w 12518136"/>
              <a:gd name="connsiteY7" fmla="*/ 302146 h 3063634"/>
              <a:gd name="connsiteX0" fmla="*/ 91440 w 12518136"/>
              <a:gd name="connsiteY0" fmla="*/ 311448 h 3063792"/>
              <a:gd name="connsiteX1" fmla="*/ 1993392 w 12518136"/>
              <a:gd name="connsiteY1" fmla="*/ 552 h 3063792"/>
              <a:gd name="connsiteX2" fmla="*/ 5257800 w 12518136"/>
              <a:gd name="connsiteY2" fmla="*/ 256585 h 3063792"/>
              <a:gd name="connsiteX3" fmla="*/ 8595360 w 12518136"/>
              <a:gd name="connsiteY3" fmla="*/ 530904 h 3063792"/>
              <a:gd name="connsiteX4" fmla="*/ 12463272 w 12518136"/>
              <a:gd name="connsiteY4" fmla="*/ 46272 h 3063792"/>
              <a:gd name="connsiteX5" fmla="*/ 12518136 w 12518136"/>
              <a:gd name="connsiteY5" fmla="*/ 3063792 h 3063792"/>
              <a:gd name="connsiteX6" fmla="*/ 0 w 12518136"/>
              <a:gd name="connsiteY6" fmla="*/ 3018072 h 3063792"/>
              <a:gd name="connsiteX7" fmla="*/ 91440 w 12518136"/>
              <a:gd name="connsiteY7" fmla="*/ 311448 h 3063792"/>
              <a:gd name="connsiteX0" fmla="*/ 82296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82296 w 12508992"/>
              <a:gd name="connsiteY7" fmla="*/ 311448 h 3063792"/>
              <a:gd name="connsiteX0" fmla="*/ 82296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82296 w 12508992"/>
              <a:gd name="connsiteY7" fmla="*/ 311448 h 3063792"/>
              <a:gd name="connsiteX0" fmla="*/ 91440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91440 w 12508992"/>
              <a:gd name="connsiteY7" fmla="*/ 311448 h 3063792"/>
              <a:gd name="connsiteX0" fmla="*/ 91440 w 12472416"/>
              <a:gd name="connsiteY0" fmla="*/ 311448 h 3072936"/>
              <a:gd name="connsiteX1" fmla="*/ 1984248 w 12472416"/>
              <a:gd name="connsiteY1" fmla="*/ 552 h 3072936"/>
              <a:gd name="connsiteX2" fmla="*/ 5248656 w 12472416"/>
              <a:gd name="connsiteY2" fmla="*/ 256585 h 3072936"/>
              <a:gd name="connsiteX3" fmla="*/ 8586216 w 12472416"/>
              <a:gd name="connsiteY3" fmla="*/ 530904 h 3072936"/>
              <a:gd name="connsiteX4" fmla="*/ 12454128 w 12472416"/>
              <a:gd name="connsiteY4" fmla="*/ 46272 h 3072936"/>
              <a:gd name="connsiteX5" fmla="*/ 12472416 w 12472416"/>
              <a:gd name="connsiteY5" fmla="*/ 3072936 h 3072936"/>
              <a:gd name="connsiteX6" fmla="*/ 0 w 12472416"/>
              <a:gd name="connsiteY6" fmla="*/ 3008928 h 3072936"/>
              <a:gd name="connsiteX7" fmla="*/ 91440 w 12472416"/>
              <a:gd name="connsiteY7" fmla="*/ 311448 h 3072936"/>
              <a:gd name="connsiteX0" fmla="*/ 91440 w 12454128"/>
              <a:gd name="connsiteY0" fmla="*/ 311448 h 3036360"/>
              <a:gd name="connsiteX1" fmla="*/ 1984248 w 12454128"/>
              <a:gd name="connsiteY1" fmla="*/ 552 h 3036360"/>
              <a:gd name="connsiteX2" fmla="*/ 5248656 w 12454128"/>
              <a:gd name="connsiteY2" fmla="*/ 256585 h 3036360"/>
              <a:gd name="connsiteX3" fmla="*/ 8586216 w 12454128"/>
              <a:gd name="connsiteY3" fmla="*/ 530904 h 3036360"/>
              <a:gd name="connsiteX4" fmla="*/ 12454128 w 12454128"/>
              <a:gd name="connsiteY4" fmla="*/ 46272 h 3036360"/>
              <a:gd name="connsiteX5" fmla="*/ 12316968 w 12454128"/>
              <a:gd name="connsiteY5" fmla="*/ 3036360 h 3036360"/>
              <a:gd name="connsiteX6" fmla="*/ 0 w 12454128"/>
              <a:gd name="connsiteY6" fmla="*/ 3008928 h 3036360"/>
              <a:gd name="connsiteX7" fmla="*/ 91440 w 12454128"/>
              <a:gd name="connsiteY7" fmla="*/ 311448 h 3036360"/>
              <a:gd name="connsiteX0" fmla="*/ 91440 w 12316968"/>
              <a:gd name="connsiteY0" fmla="*/ 311448 h 3036360"/>
              <a:gd name="connsiteX1" fmla="*/ 1984248 w 12316968"/>
              <a:gd name="connsiteY1" fmla="*/ 552 h 3036360"/>
              <a:gd name="connsiteX2" fmla="*/ 5248656 w 12316968"/>
              <a:gd name="connsiteY2" fmla="*/ 256585 h 3036360"/>
              <a:gd name="connsiteX3" fmla="*/ 8586216 w 12316968"/>
              <a:gd name="connsiteY3" fmla="*/ 530904 h 3036360"/>
              <a:gd name="connsiteX4" fmla="*/ 12280392 w 12316968"/>
              <a:gd name="connsiteY4" fmla="*/ 64560 h 3036360"/>
              <a:gd name="connsiteX5" fmla="*/ 12316968 w 12316968"/>
              <a:gd name="connsiteY5" fmla="*/ 3036360 h 3036360"/>
              <a:gd name="connsiteX6" fmla="*/ 0 w 12316968"/>
              <a:gd name="connsiteY6" fmla="*/ 3008928 h 3036360"/>
              <a:gd name="connsiteX7" fmla="*/ 91440 w 12316968"/>
              <a:gd name="connsiteY7" fmla="*/ 311448 h 3036360"/>
              <a:gd name="connsiteX0" fmla="*/ 91440 w 12280392"/>
              <a:gd name="connsiteY0" fmla="*/ 311448 h 3045504"/>
              <a:gd name="connsiteX1" fmla="*/ 1984248 w 12280392"/>
              <a:gd name="connsiteY1" fmla="*/ 552 h 3045504"/>
              <a:gd name="connsiteX2" fmla="*/ 5248656 w 12280392"/>
              <a:gd name="connsiteY2" fmla="*/ 256585 h 3045504"/>
              <a:gd name="connsiteX3" fmla="*/ 8586216 w 12280392"/>
              <a:gd name="connsiteY3" fmla="*/ 530904 h 3045504"/>
              <a:gd name="connsiteX4" fmla="*/ 12280392 w 12280392"/>
              <a:gd name="connsiteY4" fmla="*/ 64560 h 3045504"/>
              <a:gd name="connsiteX5" fmla="*/ 12198096 w 12280392"/>
              <a:gd name="connsiteY5" fmla="*/ 3045504 h 3045504"/>
              <a:gd name="connsiteX6" fmla="*/ 0 w 12280392"/>
              <a:gd name="connsiteY6" fmla="*/ 3008928 h 3045504"/>
              <a:gd name="connsiteX7" fmla="*/ 91440 w 12280392"/>
              <a:gd name="connsiteY7" fmla="*/ 311448 h 3045504"/>
              <a:gd name="connsiteX0" fmla="*/ 91440 w 12280392"/>
              <a:gd name="connsiteY0" fmla="*/ 311448 h 3054648"/>
              <a:gd name="connsiteX1" fmla="*/ 1984248 w 12280392"/>
              <a:gd name="connsiteY1" fmla="*/ 552 h 3054648"/>
              <a:gd name="connsiteX2" fmla="*/ 5248656 w 12280392"/>
              <a:gd name="connsiteY2" fmla="*/ 256585 h 3054648"/>
              <a:gd name="connsiteX3" fmla="*/ 8586216 w 12280392"/>
              <a:gd name="connsiteY3" fmla="*/ 530904 h 3054648"/>
              <a:gd name="connsiteX4" fmla="*/ 12280392 w 12280392"/>
              <a:gd name="connsiteY4" fmla="*/ 64560 h 3054648"/>
              <a:gd name="connsiteX5" fmla="*/ 12079224 w 12280392"/>
              <a:gd name="connsiteY5" fmla="*/ 3054648 h 3054648"/>
              <a:gd name="connsiteX6" fmla="*/ 0 w 12280392"/>
              <a:gd name="connsiteY6" fmla="*/ 3008928 h 3054648"/>
              <a:gd name="connsiteX7" fmla="*/ 91440 w 12280392"/>
              <a:gd name="connsiteY7" fmla="*/ 311448 h 3054648"/>
              <a:gd name="connsiteX0" fmla="*/ 91440 w 12280392"/>
              <a:gd name="connsiteY0" fmla="*/ 311448 h 3008928"/>
              <a:gd name="connsiteX1" fmla="*/ 1984248 w 12280392"/>
              <a:gd name="connsiteY1" fmla="*/ 552 h 3008928"/>
              <a:gd name="connsiteX2" fmla="*/ 5248656 w 12280392"/>
              <a:gd name="connsiteY2" fmla="*/ 256585 h 3008928"/>
              <a:gd name="connsiteX3" fmla="*/ 8586216 w 12280392"/>
              <a:gd name="connsiteY3" fmla="*/ 530904 h 3008928"/>
              <a:gd name="connsiteX4" fmla="*/ 12280392 w 12280392"/>
              <a:gd name="connsiteY4" fmla="*/ 64560 h 3008928"/>
              <a:gd name="connsiteX5" fmla="*/ 12271248 w 12280392"/>
              <a:gd name="connsiteY5" fmla="*/ 2377992 h 3008928"/>
              <a:gd name="connsiteX6" fmla="*/ 0 w 12280392"/>
              <a:gd name="connsiteY6" fmla="*/ 3008928 h 3008928"/>
              <a:gd name="connsiteX7" fmla="*/ 91440 w 12280392"/>
              <a:gd name="connsiteY7" fmla="*/ 311448 h 3008928"/>
              <a:gd name="connsiteX0" fmla="*/ 21863 w 12210815"/>
              <a:gd name="connsiteY0" fmla="*/ 311448 h 2460288"/>
              <a:gd name="connsiteX1" fmla="*/ 1914671 w 12210815"/>
              <a:gd name="connsiteY1" fmla="*/ 552 h 2460288"/>
              <a:gd name="connsiteX2" fmla="*/ 5179079 w 12210815"/>
              <a:gd name="connsiteY2" fmla="*/ 256585 h 2460288"/>
              <a:gd name="connsiteX3" fmla="*/ 8516639 w 12210815"/>
              <a:gd name="connsiteY3" fmla="*/ 530904 h 2460288"/>
              <a:gd name="connsiteX4" fmla="*/ 12210815 w 12210815"/>
              <a:gd name="connsiteY4" fmla="*/ 64560 h 2460288"/>
              <a:gd name="connsiteX5" fmla="*/ 12201671 w 12210815"/>
              <a:gd name="connsiteY5" fmla="*/ 2377992 h 2460288"/>
              <a:gd name="connsiteX6" fmla="*/ 21863 w 12210815"/>
              <a:gd name="connsiteY6" fmla="*/ 2460288 h 2460288"/>
              <a:gd name="connsiteX7" fmla="*/ 21863 w 12210815"/>
              <a:gd name="connsiteY7" fmla="*/ 311448 h 2460288"/>
              <a:gd name="connsiteX0" fmla="*/ 23434 w 12212386"/>
              <a:gd name="connsiteY0" fmla="*/ 311448 h 2377992"/>
              <a:gd name="connsiteX1" fmla="*/ 1916242 w 12212386"/>
              <a:gd name="connsiteY1" fmla="*/ 552 h 2377992"/>
              <a:gd name="connsiteX2" fmla="*/ 5180650 w 12212386"/>
              <a:gd name="connsiteY2" fmla="*/ 256585 h 2377992"/>
              <a:gd name="connsiteX3" fmla="*/ 8518210 w 12212386"/>
              <a:gd name="connsiteY3" fmla="*/ 530904 h 2377992"/>
              <a:gd name="connsiteX4" fmla="*/ 12212386 w 12212386"/>
              <a:gd name="connsiteY4" fmla="*/ 64560 h 2377992"/>
              <a:gd name="connsiteX5" fmla="*/ 12203242 w 12212386"/>
              <a:gd name="connsiteY5" fmla="*/ 2377992 h 2377992"/>
              <a:gd name="connsiteX6" fmla="*/ 14290 w 12212386"/>
              <a:gd name="connsiteY6" fmla="*/ 2057952 h 2377992"/>
              <a:gd name="connsiteX7" fmla="*/ 23434 w 12212386"/>
              <a:gd name="connsiteY7" fmla="*/ 311448 h 2377992"/>
              <a:gd name="connsiteX0" fmla="*/ 23434 w 12212386"/>
              <a:gd name="connsiteY0" fmla="*/ 311448 h 2377992"/>
              <a:gd name="connsiteX1" fmla="*/ 1916242 w 12212386"/>
              <a:gd name="connsiteY1" fmla="*/ 552 h 2377992"/>
              <a:gd name="connsiteX2" fmla="*/ 5180650 w 12212386"/>
              <a:gd name="connsiteY2" fmla="*/ 256585 h 2377992"/>
              <a:gd name="connsiteX3" fmla="*/ 8518210 w 12212386"/>
              <a:gd name="connsiteY3" fmla="*/ 530904 h 2377992"/>
              <a:gd name="connsiteX4" fmla="*/ 12212386 w 12212386"/>
              <a:gd name="connsiteY4" fmla="*/ 64560 h 2377992"/>
              <a:gd name="connsiteX5" fmla="*/ 12203242 w 12212386"/>
              <a:gd name="connsiteY5" fmla="*/ 2377992 h 2377992"/>
              <a:gd name="connsiteX6" fmla="*/ 14290 w 12212386"/>
              <a:gd name="connsiteY6" fmla="*/ 2368848 h 2377992"/>
              <a:gd name="connsiteX7" fmla="*/ 23434 w 12212386"/>
              <a:gd name="connsiteY7" fmla="*/ 311448 h 2377992"/>
              <a:gd name="connsiteX0" fmla="*/ 9144 w 12198096"/>
              <a:gd name="connsiteY0" fmla="*/ 311448 h 2377992"/>
              <a:gd name="connsiteX1" fmla="*/ 1901952 w 12198096"/>
              <a:gd name="connsiteY1" fmla="*/ 552 h 2377992"/>
              <a:gd name="connsiteX2" fmla="*/ 5166360 w 12198096"/>
              <a:gd name="connsiteY2" fmla="*/ 256585 h 2377992"/>
              <a:gd name="connsiteX3" fmla="*/ 8503920 w 12198096"/>
              <a:gd name="connsiteY3" fmla="*/ 530904 h 2377992"/>
              <a:gd name="connsiteX4" fmla="*/ 12198096 w 12198096"/>
              <a:gd name="connsiteY4" fmla="*/ 64560 h 2377992"/>
              <a:gd name="connsiteX5" fmla="*/ 12188952 w 12198096"/>
              <a:gd name="connsiteY5" fmla="*/ 2377992 h 2377992"/>
              <a:gd name="connsiteX6" fmla="*/ 0 w 12198096"/>
              <a:gd name="connsiteY6" fmla="*/ 2368848 h 2377992"/>
              <a:gd name="connsiteX7" fmla="*/ 9144 w 12198096"/>
              <a:gd name="connsiteY7" fmla="*/ 311448 h 2377992"/>
              <a:gd name="connsiteX0" fmla="*/ 9144 w 12198096"/>
              <a:gd name="connsiteY0" fmla="*/ 311448 h 2377992"/>
              <a:gd name="connsiteX1" fmla="*/ 1901952 w 12198096"/>
              <a:gd name="connsiteY1" fmla="*/ 552 h 2377992"/>
              <a:gd name="connsiteX2" fmla="*/ 5166360 w 12198096"/>
              <a:gd name="connsiteY2" fmla="*/ 256585 h 2377992"/>
              <a:gd name="connsiteX3" fmla="*/ 8503920 w 12198096"/>
              <a:gd name="connsiteY3" fmla="*/ 530904 h 2377992"/>
              <a:gd name="connsiteX4" fmla="*/ 12198096 w 12198096"/>
              <a:gd name="connsiteY4" fmla="*/ 64560 h 2377992"/>
              <a:gd name="connsiteX5" fmla="*/ 12188952 w 12198096"/>
              <a:gd name="connsiteY5" fmla="*/ 2377992 h 2377992"/>
              <a:gd name="connsiteX6" fmla="*/ 0 w 12198096"/>
              <a:gd name="connsiteY6" fmla="*/ 2368848 h 2377992"/>
              <a:gd name="connsiteX7" fmla="*/ 9144 w 12198096"/>
              <a:gd name="connsiteY7" fmla="*/ 311448 h 2377992"/>
              <a:gd name="connsiteX0" fmla="*/ 31446 w 12198096"/>
              <a:gd name="connsiteY0" fmla="*/ 317131 h 2378100"/>
              <a:gd name="connsiteX1" fmla="*/ 1901952 w 12198096"/>
              <a:gd name="connsiteY1" fmla="*/ 660 h 2378100"/>
              <a:gd name="connsiteX2" fmla="*/ 5166360 w 12198096"/>
              <a:gd name="connsiteY2" fmla="*/ 256693 h 2378100"/>
              <a:gd name="connsiteX3" fmla="*/ 8503920 w 12198096"/>
              <a:gd name="connsiteY3" fmla="*/ 531012 h 2378100"/>
              <a:gd name="connsiteX4" fmla="*/ 12198096 w 12198096"/>
              <a:gd name="connsiteY4" fmla="*/ 64668 h 2378100"/>
              <a:gd name="connsiteX5" fmla="*/ 12188952 w 12198096"/>
              <a:gd name="connsiteY5" fmla="*/ 2378100 h 2378100"/>
              <a:gd name="connsiteX6" fmla="*/ 0 w 12198096"/>
              <a:gd name="connsiteY6" fmla="*/ 2368956 h 2378100"/>
              <a:gd name="connsiteX7" fmla="*/ 31446 w 12198096"/>
              <a:gd name="connsiteY7" fmla="*/ 317131 h 2378100"/>
              <a:gd name="connsiteX0" fmla="*/ 14720 w 12198096"/>
              <a:gd name="connsiteY0" fmla="*/ 322822 h 2378215"/>
              <a:gd name="connsiteX1" fmla="*/ 1901952 w 12198096"/>
              <a:gd name="connsiteY1" fmla="*/ 775 h 2378215"/>
              <a:gd name="connsiteX2" fmla="*/ 5166360 w 12198096"/>
              <a:gd name="connsiteY2" fmla="*/ 256808 h 2378215"/>
              <a:gd name="connsiteX3" fmla="*/ 8503920 w 12198096"/>
              <a:gd name="connsiteY3" fmla="*/ 531127 h 2378215"/>
              <a:gd name="connsiteX4" fmla="*/ 12198096 w 12198096"/>
              <a:gd name="connsiteY4" fmla="*/ 64783 h 2378215"/>
              <a:gd name="connsiteX5" fmla="*/ 12188952 w 12198096"/>
              <a:gd name="connsiteY5" fmla="*/ 2378215 h 2378215"/>
              <a:gd name="connsiteX6" fmla="*/ 0 w 12198096"/>
              <a:gd name="connsiteY6" fmla="*/ 2369071 h 2378215"/>
              <a:gd name="connsiteX7" fmla="*/ 14720 w 12198096"/>
              <a:gd name="connsiteY7" fmla="*/ 322822 h 2378215"/>
              <a:gd name="connsiteX0" fmla="*/ 4365 w 12221195"/>
              <a:gd name="connsiteY0" fmla="*/ 151486 h 2429904"/>
              <a:gd name="connsiteX1" fmla="*/ 1925051 w 12221195"/>
              <a:gd name="connsiteY1" fmla="*/ 52464 h 2429904"/>
              <a:gd name="connsiteX2" fmla="*/ 5189459 w 12221195"/>
              <a:gd name="connsiteY2" fmla="*/ 308497 h 2429904"/>
              <a:gd name="connsiteX3" fmla="*/ 8527019 w 12221195"/>
              <a:gd name="connsiteY3" fmla="*/ 582816 h 2429904"/>
              <a:gd name="connsiteX4" fmla="*/ 12221195 w 12221195"/>
              <a:gd name="connsiteY4" fmla="*/ 116472 h 2429904"/>
              <a:gd name="connsiteX5" fmla="*/ 12212051 w 12221195"/>
              <a:gd name="connsiteY5" fmla="*/ 2429904 h 2429904"/>
              <a:gd name="connsiteX6" fmla="*/ 23099 w 12221195"/>
              <a:gd name="connsiteY6" fmla="*/ 2420760 h 2429904"/>
              <a:gd name="connsiteX7" fmla="*/ 4365 w 12221195"/>
              <a:gd name="connsiteY7" fmla="*/ 151486 h 2429904"/>
              <a:gd name="connsiteX0" fmla="*/ 4365 w 12221195"/>
              <a:gd name="connsiteY0" fmla="*/ 118904 h 2397322"/>
              <a:gd name="connsiteX1" fmla="*/ 1925051 w 12221195"/>
              <a:gd name="connsiteY1" fmla="*/ 19882 h 2397322"/>
              <a:gd name="connsiteX2" fmla="*/ 5189459 w 12221195"/>
              <a:gd name="connsiteY2" fmla="*/ 275915 h 2397322"/>
              <a:gd name="connsiteX3" fmla="*/ 8527019 w 12221195"/>
              <a:gd name="connsiteY3" fmla="*/ 550234 h 2397322"/>
              <a:gd name="connsiteX4" fmla="*/ 12221195 w 12221195"/>
              <a:gd name="connsiteY4" fmla="*/ 83890 h 2397322"/>
              <a:gd name="connsiteX5" fmla="*/ 12212051 w 12221195"/>
              <a:gd name="connsiteY5" fmla="*/ 2397322 h 2397322"/>
              <a:gd name="connsiteX6" fmla="*/ 23099 w 12221195"/>
              <a:gd name="connsiteY6" fmla="*/ 2388178 h 2397322"/>
              <a:gd name="connsiteX7" fmla="*/ 4365 w 12221195"/>
              <a:gd name="connsiteY7" fmla="*/ 118904 h 2397322"/>
              <a:gd name="connsiteX0" fmla="*/ 4365 w 12221195"/>
              <a:gd name="connsiteY0" fmla="*/ 148695 h 2427113"/>
              <a:gd name="connsiteX1" fmla="*/ 2482612 w 12221195"/>
              <a:gd name="connsiteY1" fmla="*/ 10644 h 2427113"/>
              <a:gd name="connsiteX2" fmla="*/ 5189459 w 12221195"/>
              <a:gd name="connsiteY2" fmla="*/ 305706 h 2427113"/>
              <a:gd name="connsiteX3" fmla="*/ 8527019 w 12221195"/>
              <a:gd name="connsiteY3" fmla="*/ 580025 h 2427113"/>
              <a:gd name="connsiteX4" fmla="*/ 12221195 w 12221195"/>
              <a:gd name="connsiteY4" fmla="*/ 113681 h 2427113"/>
              <a:gd name="connsiteX5" fmla="*/ 12212051 w 12221195"/>
              <a:gd name="connsiteY5" fmla="*/ 2427113 h 2427113"/>
              <a:gd name="connsiteX6" fmla="*/ 23099 w 12221195"/>
              <a:gd name="connsiteY6" fmla="*/ 2417969 h 2427113"/>
              <a:gd name="connsiteX7" fmla="*/ 4365 w 12221195"/>
              <a:gd name="connsiteY7" fmla="*/ 148695 h 2427113"/>
              <a:gd name="connsiteX0" fmla="*/ 4365 w 12221195"/>
              <a:gd name="connsiteY0" fmla="*/ 143667 h 2422085"/>
              <a:gd name="connsiteX1" fmla="*/ 2482612 w 12221195"/>
              <a:gd name="connsiteY1" fmla="*/ 5616 h 2422085"/>
              <a:gd name="connsiteX2" fmla="*/ 5239640 w 12221195"/>
              <a:gd name="connsiteY2" fmla="*/ 228195 h 2422085"/>
              <a:gd name="connsiteX3" fmla="*/ 8527019 w 12221195"/>
              <a:gd name="connsiteY3" fmla="*/ 574997 h 2422085"/>
              <a:gd name="connsiteX4" fmla="*/ 12221195 w 12221195"/>
              <a:gd name="connsiteY4" fmla="*/ 108653 h 2422085"/>
              <a:gd name="connsiteX5" fmla="*/ 12212051 w 12221195"/>
              <a:gd name="connsiteY5" fmla="*/ 2422085 h 2422085"/>
              <a:gd name="connsiteX6" fmla="*/ 23099 w 12221195"/>
              <a:gd name="connsiteY6" fmla="*/ 2412941 h 2422085"/>
              <a:gd name="connsiteX7" fmla="*/ 4365 w 12221195"/>
              <a:gd name="connsiteY7" fmla="*/ 143667 h 2422085"/>
              <a:gd name="connsiteX0" fmla="*/ 4365 w 12221195"/>
              <a:gd name="connsiteY0" fmla="*/ 168460 h 2446878"/>
              <a:gd name="connsiteX1" fmla="*/ 2482612 w 12221195"/>
              <a:gd name="connsiteY1" fmla="*/ 30409 h 2446878"/>
              <a:gd name="connsiteX2" fmla="*/ 8527019 w 12221195"/>
              <a:gd name="connsiteY2" fmla="*/ 599790 h 2446878"/>
              <a:gd name="connsiteX3" fmla="*/ 12221195 w 12221195"/>
              <a:gd name="connsiteY3" fmla="*/ 133446 h 2446878"/>
              <a:gd name="connsiteX4" fmla="*/ 12212051 w 12221195"/>
              <a:gd name="connsiteY4" fmla="*/ 2446878 h 2446878"/>
              <a:gd name="connsiteX5" fmla="*/ 23099 w 12221195"/>
              <a:gd name="connsiteY5" fmla="*/ 2437734 h 2446878"/>
              <a:gd name="connsiteX6" fmla="*/ 4365 w 12221195"/>
              <a:gd name="connsiteY6" fmla="*/ 168460 h 2446878"/>
              <a:gd name="connsiteX0" fmla="*/ 4365 w 12221195"/>
              <a:gd name="connsiteY0" fmla="*/ 156733 h 2435151"/>
              <a:gd name="connsiteX1" fmla="*/ 2482612 w 12221195"/>
              <a:gd name="connsiteY1" fmla="*/ 18682 h 2435151"/>
              <a:gd name="connsiteX2" fmla="*/ 8448961 w 12221195"/>
              <a:gd name="connsiteY2" fmla="*/ 426370 h 2435151"/>
              <a:gd name="connsiteX3" fmla="*/ 12221195 w 12221195"/>
              <a:gd name="connsiteY3" fmla="*/ 121719 h 2435151"/>
              <a:gd name="connsiteX4" fmla="*/ 12212051 w 12221195"/>
              <a:gd name="connsiteY4" fmla="*/ 2435151 h 2435151"/>
              <a:gd name="connsiteX5" fmla="*/ 23099 w 12221195"/>
              <a:gd name="connsiteY5" fmla="*/ 2426007 h 2435151"/>
              <a:gd name="connsiteX6" fmla="*/ 4365 w 12221195"/>
              <a:gd name="connsiteY6" fmla="*/ 156733 h 2435151"/>
              <a:gd name="connsiteX0" fmla="*/ 4365 w 12221195"/>
              <a:gd name="connsiteY0" fmla="*/ 147209 h 2425627"/>
              <a:gd name="connsiteX1" fmla="*/ 2482612 w 12221195"/>
              <a:gd name="connsiteY1" fmla="*/ 9158 h 2425627"/>
              <a:gd name="connsiteX2" fmla="*/ 8448961 w 12221195"/>
              <a:gd name="connsiteY2" fmla="*/ 416846 h 2425627"/>
              <a:gd name="connsiteX3" fmla="*/ 12221195 w 12221195"/>
              <a:gd name="connsiteY3" fmla="*/ 112195 h 2425627"/>
              <a:gd name="connsiteX4" fmla="*/ 12212051 w 12221195"/>
              <a:gd name="connsiteY4" fmla="*/ 2425627 h 2425627"/>
              <a:gd name="connsiteX5" fmla="*/ 23099 w 12221195"/>
              <a:gd name="connsiteY5" fmla="*/ 2416483 h 2425627"/>
              <a:gd name="connsiteX6" fmla="*/ 4365 w 12221195"/>
              <a:gd name="connsiteY6" fmla="*/ 147209 h 2425627"/>
              <a:gd name="connsiteX0" fmla="*/ 5928 w 12206031"/>
              <a:gd name="connsiteY0" fmla="*/ 160944 h 2433786"/>
              <a:gd name="connsiteX1" fmla="*/ 2467448 w 12206031"/>
              <a:gd name="connsiteY1" fmla="*/ 17317 h 2433786"/>
              <a:gd name="connsiteX2" fmla="*/ 8433797 w 12206031"/>
              <a:gd name="connsiteY2" fmla="*/ 425005 h 2433786"/>
              <a:gd name="connsiteX3" fmla="*/ 12206031 w 12206031"/>
              <a:gd name="connsiteY3" fmla="*/ 120354 h 2433786"/>
              <a:gd name="connsiteX4" fmla="*/ 12196887 w 12206031"/>
              <a:gd name="connsiteY4" fmla="*/ 2433786 h 2433786"/>
              <a:gd name="connsiteX5" fmla="*/ 7935 w 12206031"/>
              <a:gd name="connsiteY5" fmla="*/ 2424642 h 2433786"/>
              <a:gd name="connsiteX6" fmla="*/ 5928 w 12206031"/>
              <a:gd name="connsiteY6" fmla="*/ 160944 h 2433786"/>
              <a:gd name="connsiteX0" fmla="*/ 0 w 12200103"/>
              <a:gd name="connsiteY0" fmla="*/ 160944 h 2433786"/>
              <a:gd name="connsiteX1" fmla="*/ 2461520 w 12200103"/>
              <a:gd name="connsiteY1" fmla="*/ 17317 h 2433786"/>
              <a:gd name="connsiteX2" fmla="*/ 8427869 w 12200103"/>
              <a:gd name="connsiteY2" fmla="*/ 425005 h 2433786"/>
              <a:gd name="connsiteX3" fmla="*/ 12200103 w 12200103"/>
              <a:gd name="connsiteY3" fmla="*/ 120354 h 2433786"/>
              <a:gd name="connsiteX4" fmla="*/ 12190959 w 12200103"/>
              <a:gd name="connsiteY4" fmla="*/ 2433786 h 2433786"/>
              <a:gd name="connsiteX5" fmla="*/ 2007 w 12200103"/>
              <a:gd name="connsiteY5" fmla="*/ 2424642 h 2433786"/>
              <a:gd name="connsiteX6" fmla="*/ 0 w 12200103"/>
              <a:gd name="connsiteY6" fmla="*/ 160944 h 2433786"/>
              <a:gd name="connsiteX0" fmla="*/ 0 w 12200103"/>
              <a:gd name="connsiteY0" fmla="*/ 156840 h 2429682"/>
              <a:gd name="connsiteX1" fmla="*/ 2461520 w 12200103"/>
              <a:gd name="connsiteY1" fmla="*/ 13213 h 2429682"/>
              <a:gd name="connsiteX2" fmla="*/ 8427869 w 12200103"/>
              <a:gd name="connsiteY2" fmla="*/ 420901 h 2429682"/>
              <a:gd name="connsiteX3" fmla="*/ 12200103 w 12200103"/>
              <a:gd name="connsiteY3" fmla="*/ 116250 h 2429682"/>
              <a:gd name="connsiteX4" fmla="*/ 12190959 w 12200103"/>
              <a:gd name="connsiteY4" fmla="*/ 2429682 h 2429682"/>
              <a:gd name="connsiteX5" fmla="*/ 2007 w 12200103"/>
              <a:gd name="connsiteY5" fmla="*/ 2420538 h 2429682"/>
              <a:gd name="connsiteX6" fmla="*/ 0 w 12200103"/>
              <a:gd name="connsiteY6" fmla="*/ 156840 h 2429682"/>
              <a:gd name="connsiteX0" fmla="*/ 0 w 12200103"/>
              <a:gd name="connsiteY0" fmla="*/ 153376 h 2426218"/>
              <a:gd name="connsiteX1" fmla="*/ 2461520 w 12200103"/>
              <a:gd name="connsiteY1" fmla="*/ 9749 h 2426218"/>
              <a:gd name="connsiteX2" fmla="*/ 8427869 w 12200103"/>
              <a:gd name="connsiteY2" fmla="*/ 417437 h 2426218"/>
              <a:gd name="connsiteX3" fmla="*/ 12200103 w 12200103"/>
              <a:gd name="connsiteY3" fmla="*/ 112786 h 2426218"/>
              <a:gd name="connsiteX4" fmla="*/ 12190959 w 12200103"/>
              <a:gd name="connsiteY4" fmla="*/ 2426218 h 2426218"/>
              <a:gd name="connsiteX5" fmla="*/ 2007 w 12200103"/>
              <a:gd name="connsiteY5" fmla="*/ 2417074 h 2426218"/>
              <a:gd name="connsiteX6" fmla="*/ 0 w 12200103"/>
              <a:gd name="connsiteY6" fmla="*/ 153376 h 2426218"/>
              <a:gd name="connsiteX0" fmla="*/ 0 w 12200103"/>
              <a:gd name="connsiteY0" fmla="*/ 156301 h 2429143"/>
              <a:gd name="connsiteX1" fmla="*/ 2461520 w 12200103"/>
              <a:gd name="connsiteY1" fmla="*/ 12674 h 2429143"/>
              <a:gd name="connsiteX2" fmla="*/ 8427869 w 12200103"/>
              <a:gd name="connsiteY2" fmla="*/ 420362 h 2429143"/>
              <a:gd name="connsiteX3" fmla="*/ 12200103 w 12200103"/>
              <a:gd name="connsiteY3" fmla="*/ 115711 h 2429143"/>
              <a:gd name="connsiteX4" fmla="*/ 12190959 w 12200103"/>
              <a:gd name="connsiteY4" fmla="*/ 2429143 h 2429143"/>
              <a:gd name="connsiteX5" fmla="*/ 2007 w 12200103"/>
              <a:gd name="connsiteY5" fmla="*/ 2419999 h 2429143"/>
              <a:gd name="connsiteX6" fmla="*/ 0 w 12200103"/>
              <a:gd name="connsiteY6" fmla="*/ 156301 h 2429143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87569 w 12190959"/>
              <a:gd name="connsiteY3" fmla="*/ 280350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87569 w 12190959"/>
              <a:gd name="connsiteY3" fmla="*/ 275280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75034 w 12190959"/>
              <a:gd name="connsiteY3" fmla="*/ 325982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75034"/>
              <a:gd name="connsiteY0" fmla="*/ 138410 h 2402108"/>
              <a:gd name="connsiteX1" fmla="*/ 2925291 w 12175034"/>
              <a:gd name="connsiteY1" fmla="*/ 15064 h 2402108"/>
              <a:gd name="connsiteX2" fmla="*/ 8427869 w 12175034"/>
              <a:gd name="connsiteY2" fmla="*/ 402471 h 2402108"/>
              <a:gd name="connsiteX3" fmla="*/ 12175034 w 12175034"/>
              <a:gd name="connsiteY3" fmla="*/ 325982 h 2402108"/>
              <a:gd name="connsiteX4" fmla="*/ 12078149 w 12175034"/>
              <a:gd name="connsiteY4" fmla="*/ 2390971 h 2402108"/>
              <a:gd name="connsiteX5" fmla="*/ 2007 w 12175034"/>
              <a:gd name="connsiteY5" fmla="*/ 2402108 h 2402108"/>
              <a:gd name="connsiteX6" fmla="*/ 0 w 12175034"/>
              <a:gd name="connsiteY6" fmla="*/ 138410 h 2402108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75034 w 12203493"/>
              <a:gd name="connsiteY3" fmla="*/ 325982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81301 w 12203493"/>
              <a:gd name="connsiteY3" fmla="*/ 325982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93836 w 12203493"/>
              <a:gd name="connsiteY3" fmla="*/ 346263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13124"/>
              <a:gd name="connsiteY0" fmla="*/ 174497 h 2404482"/>
              <a:gd name="connsiteX1" fmla="*/ 2934922 w 12213124"/>
              <a:gd name="connsiteY1" fmla="*/ 8294 h 2404482"/>
              <a:gd name="connsiteX2" fmla="*/ 8437500 w 12213124"/>
              <a:gd name="connsiteY2" fmla="*/ 395701 h 2404482"/>
              <a:gd name="connsiteX3" fmla="*/ 12203467 w 12213124"/>
              <a:gd name="connsiteY3" fmla="*/ 339493 h 2404482"/>
              <a:gd name="connsiteX4" fmla="*/ 12213124 w 12213124"/>
              <a:gd name="connsiteY4" fmla="*/ 2404482 h 2404482"/>
              <a:gd name="connsiteX5" fmla="*/ 11638 w 12213124"/>
              <a:gd name="connsiteY5" fmla="*/ 2395338 h 2404482"/>
              <a:gd name="connsiteX6" fmla="*/ 0 w 12213124"/>
              <a:gd name="connsiteY6" fmla="*/ 174497 h 2404482"/>
              <a:gd name="connsiteX0" fmla="*/ 0 w 12203493"/>
              <a:gd name="connsiteY0" fmla="*/ 147868 h 2409022"/>
              <a:gd name="connsiteX1" fmla="*/ 2925291 w 12203493"/>
              <a:gd name="connsiteY1" fmla="*/ 12834 h 2409022"/>
              <a:gd name="connsiteX2" fmla="*/ 8427869 w 12203493"/>
              <a:gd name="connsiteY2" fmla="*/ 400241 h 2409022"/>
              <a:gd name="connsiteX3" fmla="*/ 12193836 w 12203493"/>
              <a:gd name="connsiteY3" fmla="*/ 344033 h 2409022"/>
              <a:gd name="connsiteX4" fmla="*/ 12203493 w 12203493"/>
              <a:gd name="connsiteY4" fmla="*/ 2409022 h 2409022"/>
              <a:gd name="connsiteX5" fmla="*/ 2007 w 12203493"/>
              <a:gd name="connsiteY5" fmla="*/ 2399878 h 2409022"/>
              <a:gd name="connsiteX6" fmla="*/ 0 w 12203493"/>
              <a:gd name="connsiteY6" fmla="*/ 147868 h 2409022"/>
              <a:gd name="connsiteX0" fmla="*/ 0 w 12203493"/>
              <a:gd name="connsiteY0" fmla="*/ 146753 h 2407907"/>
              <a:gd name="connsiteX1" fmla="*/ 2925291 w 12203493"/>
              <a:gd name="connsiteY1" fmla="*/ 11719 h 2407907"/>
              <a:gd name="connsiteX2" fmla="*/ 8427869 w 12203493"/>
              <a:gd name="connsiteY2" fmla="*/ 399126 h 2407907"/>
              <a:gd name="connsiteX3" fmla="*/ 12193836 w 12203493"/>
              <a:gd name="connsiteY3" fmla="*/ 342918 h 2407907"/>
              <a:gd name="connsiteX4" fmla="*/ 12203493 w 12203493"/>
              <a:gd name="connsiteY4" fmla="*/ 2407907 h 2407907"/>
              <a:gd name="connsiteX5" fmla="*/ 2007 w 12203493"/>
              <a:gd name="connsiteY5" fmla="*/ 2398763 h 2407907"/>
              <a:gd name="connsiteX6" fmla="*/ 0 w 12203493"/>
              <a:gd name="connsiteY6" fmla="*/ 146753 h 2407907"/>
              <a:gd name="connsiteX0" fmla="*/ 0 w 12210993"/>
              <a:gd name="connsiteY0" fmla="*/ 146753 h 2398763"/>
              <a:gd name="connsiteX1" fmla="*/ 2925291 w 12210993"/>
              <a:gd name="connsiteY1" fmla="*/ 11719 h 2398763"/>
              <a:gd name="connsiteX2" fmla="*/ 8427869 w 12210993"/>
              <a:gd name="connsiteY2" fmla="*/ 399126 h 2398763"/>
              <a:gd name="connsiteX3" fmla="*/ 12193836 w 12210993"/>
              <a:gd name="connsiteY3" fmla="*/ 342918 h 2398763"/>
              <a:gd name="connsiteX4" fmla="*/ 12210993 w 12210993"/>
              <a:gd name="connsiteY4" fmla="*/ 1934627 h 2398763"/>
              <a:gd name="connsiteX5" fmla="*/ 2007 w 12210993"/>
              <a:gd name="connsiteY5" fmla="*/ 2398763 h 2398763"/>
              <a:gd name="connsiteX6" fmla="*/ 0 w 12210993"/>
              <a:gd name="connsiteY6" fmla="*/ 146753 h 2398763"/>
              <a:gd name="connsiteX0" fmla="*/ 27993 w 12238986"/>
              <a:gd name="connsiteY0" fmla="*/ 146753 h 1934627"/>
              <a:gd name="connsiteX1" fmla="*/ 2953284 w 12238986"/>
              <a:gd name="connsiteY1" fmla="*/ 11719 h 1934627"/>
              <a:gd name="connsiteX2" fmla="*/ 8455862 w 12238986"/>
              <a:gd name="connsiteY2" fmla="*/ 399126 h 1934627"/>
              <a:gd name="connsiteX3" fmla="*/ 12221829 w 12238986"/>
              <a:gd name="connsiteY3" fmla="*/ 342918 h 1934627"/>
              <a:gd name="connsiteX4" fmla="*/ 12238986 w 12238986"/>
              <a:gd name="connsiteY4" fmla="*/ 1934627 h 1934627"/>
              <a:gd name="connsiteX5" fmla="*/ 0 w 12238986"/>
              <a:gd name="connsiteY5" fmla="*/ 1791994 h 1934627"/>
              <a:gd name="connsiteX6" fmla="*/ 27993 w 12238986"/>
              <a:gd name="connsiteY6" fmla="*/ 146753 h 1934627"/>
              <a:gd name="connsiteX0" fmla="*/ 5493 w 12216486"/>
              <a:gd name="connsiteY0" fmla="*/ 146753 h 1934627"/>
              <a:gd name="connsiteX1" fmla="*/ 2930784 w 12216486"/>
              <a:gd name="connsiteY1" fmla="*/ 11719 h 1934627"/>
              <a:gd name="connsiteX2" fmla="*/ 8433362 w 12216486"/>
              <a:gd name="connsiteY2" fmla="*/ 399126 h 1934627"/>
              <a:gd name="connsiteX3" fmla="*/ 12199329 w 12216486"/>
              <a:gd name="connsiteY3" fmla="*/ 342918 h 1934627"/>
              <a:gd name="connsiteX4" fmla="*/ 12216486 w 12216486"/>
              <a:gd name="connsiteY4" fmla="*/ 1934627 h 1934627"/>
              <a:gd name="connsiteX5" fmla="*/ 0 w 12216486"/>
              <a:gd name="connsiteY5" fmla="*/ 1791994 h 1934627"/>
              <a:gd name="connsiteX6" fmla="*/ 5493 w 12216486"/>
              <a:gd name="connsiteY6" fmla="*/ 146753 h 1934627"/>
              <a:gd name="connsiteX0" fmla="*/ 14386 w 12225379"/>
              <a:gd name="connsiteY0" fmla="*/ 146753 h 1934627"/>
              <a:gd name="connsiteX1" fmla="*/ 2939677 w 12225379"/>
              <a:gd name="connsiteY1" fmla="*/ 11719 h 1934627"/>
              <a:gd name="connsiteX2" fmla="*/ 8442255 w 12225379"/>
              <a:gd name="connsiteY2" fmla="*/ 399126 h 1934627"/>
              <a:gd name="connsiteX3" fmla="*/ 12208222 w 12225379"/>
              <a:gd name="connsiteY3" fmla="*/ 342918 h 1934627"/>
              <a:gd name="connsiteX4" fmla="*/ 12225379 w 12225379"/>
              <a:gd name="connsiteY4" fmla="*/ 1934627 h 1934627"/>
              <a:gd name="connsiteX5" fmla="*/ 8893 w 12225379"/>
              <a:gd name="connsiteY5" fmla="*/ 1791994 h 1934627"/>
              <a:gd name="connsiteX6" fmla="*/ 14386 w 12225379"/>
              <a:gd name="connsiteY6" fmla="*/ 146753 h 1934627"/>
              <a:gd name="connsiteX0" fmla="*/ 5493 w 12216486"/>
              <a:gd name="connsiteY0" fmla="*/ 146753 h 1934627"/>
              <a:gd name="connsiteX1" fmla="*/ 2930784 w 12216486"/>
              <a:gd name="connsiteY1" fmla="*/ 11719 h 1934627"/>
              <a:gd name="connsiteX2" fmla="*/ 8433362 w 12216486"/>
              <a:gd name="connsiteY2" fmla="*/ 399126 h 1934627"/>
              <a:gd name="connsiteX3" fmla="*/ 12199329 w 12216486"/>
              <a:gd name="connsiteY3" fmla="*/ 342918 h 1934627"/>
              <a:gd name="connsiteX4" fmla="*/ 12216486 w 12216486"/>
              <a:gd name="connsiteY4" fmla="*/ 1934627 h 1934627"/>
              <a:gd name="connsiteX5" fmla="*/ 0 w 12216486"/>
              <a:gd name="connsiteY5" fmla="*/ 1791994 h 1934627"/>
              <a:gd name="connsiteX6" fmla="*/ 5493 w 12216486"/>
              <a:gd name="connsiteY6" fmla="*/ 146753 h 1934627"/>
              <a:gd name="connsiteX0" fmla="*/ 5493 w 12216486"/>
              <a:gd name="connsiteY0" fmla="*/ 146753 h 1898221"/>
              <a:gd name="connsiteX1" fmla="*/ 2930784 w 12216486"/>
              <a:gd name="connsiteY1" fmla="*/ 11719 h 1898221"/>
              <a:gd name="connsiteX2" fmla="*/ 8433362 w 12216486"/>
              <a:gd name="connsiteY2" fmla="*/ 399126 h 1898221"/>
              <a:gd name="connsiteX3" fmla="*/ 12199329 w 12216486"/>
              <a:gd name="connsiteY3" fmla="*/ 342918 h 1898221"/>
              <a:gd name="connsiteX4" fmla="*/ 12216486 w 12216486"/>
              <a:gd name="connsiteY4" fmla="*/ 1898221 h 1898221"/>
              <a:gd name="connsiteX5" fmla="*/ 0 w 12216486"/>
              <a:gd name="connsiteY5" fmla="*/ 1791994 h 1898221"/>
              <a:gd name="connsiteX6" fmla="*/ 5493 w 12216486"/>
              <a:gd name="connsiteY6" fmla="*/ 146753 h 1898221"/>
              <a:gd name="connsiteX0" fmla="*/ 5493 w 12208986"/>
              <a:gd name="connsiteY0" fmla="*/ 146753 h 1867882"/>
              <a:gd name="connsiteX1" fmla="*/ 2930784 w 12208986"/>
              <a:gd name="connsiteY1" fmla="*/ 11719 h 1867882"/>
              <a:gd name="connsiteX2" fmla="*/ 8433362 w 12208986"/>
              <a:gd name="connsiteY2" fmla="*/ 399126 h 1867882"/>
              <a:gd name="connsiteX3" fmla="*/ 12199329 w 12208986"/>
              <a:gd name="connsiteY3" fmla="*/ 342918 h 1867882"/>
              <a:gd name="connsiteX4" fmla="*/ 12208986 w 12208986"/>
              <a:gd name="connsiteY4" fmla="*/ 1867882 h 1867882"/>
              <a:gd name="connsiteX5" fmla="*/ 0 w 12208986"/>
              <a:gd name="connsiteY5" fmla="*/ 1791994 h 1867882"/>
              <a:gd name="connsiteX6" fmla="*/ 5493 w 12208986"/>
              <a:gd name="connsiteY6" fmla="*/ 146753 h 1867882"/>
              <a:gd name="connsiteX0" fmla="*/ 5493 w 12231486"/>
              <a:gd name="connsiteY0" fmla="*/ 146753 h 1837544"/>
              <a:gd name="connsiteX1" fmla="*/ 2930784 w 12231486"/>
              <a:gd name="connsiteY1" fmla="*/ 11719 h 1837544"/>
              <a:gd name="connsiteX2" fmla="*/ 8433362 w 12231486"/>
              <a:gd name="connsiteY2" fmla="*/ 399126 h 1837544"/>
              <a:gd name="connsiteX3" fmla="*/ 12199329 w 12231486"/>
              <a:gd name="connsiteY3" fmla="*/ 342918 h 1837544"/>
              <a:gd name="connsiteX4" fmla="*/ 12231486 w 12231486"/>
              <a:gd name="connsiteY4" fmla="*/ 1837544 h 1837544"/>
              <a:gd name="connsiteX5" fmla="*/ 0 w 12231486"/>
              <a:gd name="connsiteY5" fmla="*/ 1791994 h 1837544"/>
              <a:gd name="connsiteX6" fmla="*/ 5493 w 12231486"/>
              <a:gd name="connsiteY6" fmla="*/ 146753 h 1837544"/>
              <a:gd name="connsiteX0" fmla="*/ 5493 w 12231486"/>
              <a:gd name="connsiteY0" fmla="*/ 146753 h 1825409"/>
              <a:gd name="connsiteX1" fmla="*/ 2930784 w 12231486"/>
              <a:gd name="connsiteY1" fmla="*/ 11719 h 1825409"/>
              <a:gd name="connsiteX2" fmla="*/ 8433362 w 12231486"/>
              <a:gd name="connsiteY2" fmla="*/ 399126 h 1825409"/>
              <a:gd name="connsiteX3" fmla="*/ 12199329 w 12231486"/>
              <a:gd name="connsiteY3" fmla="*/ 342918 h 1825409"/>
              <a:gd name="connsiteX4" fmla="*/ 12231486 w 12231486"/>
              <a:gd name="connsiteY4" fmla="*/ 1825409 h 1825409"/>
              <a:gd name="connsiteX5" fmla="*/ 0 w 12231486"/>
              <a:gd name="connsiteY5" fmla="*/ 1791994 h 1825409"/>
              <a:gd name="connsiteX6" fmla="*/ 5493 w 12231486"/>
              <a:gd name="connsiteY6" fmla="*/ 146753 h 1825409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16557"/>
              <a:gd name="connsiteY0" fmla="*/ 146753 h 1837545"/>
              <a:gd name="connsiteX1" fmla="*/ 2938284 w 12216557"/>
              <a:gd name="connsiteY1" fmla="*/ 11719 h 1837545"/>
              <a:gd name="connsiteX2" fmla="*/ 8440862 w 12216557"/>
              <a:gd name="connsiteY2" fmla="*/ 399126 h 1837545"/>
              <a:gd name="connsiteX3" fmla="*/ 12206829 w 12216557"/>
              <a:gd name="connsiteY3" fmla="*/ 342918 h 1837545"/>
              <a:gd name="connsiteX4" fmla="*/ 12216557 w 12216557"/>
              <a:gd name="connsiteY4" fmla="*/ 1837545 h 1837545"/>
              <a:gd name="connsiteX5" fmla="*/ 0 w 12216557"/>
              <a:gd name="connsiteY5" fmla="*/ 1828400 h 1837545"/>
              <a:gd name="connsiteX6" fmla="*/ 12993 w 12216557"/>
              <a:gd name="connsiteY6" fmla="*/ 146753 h 1837545"/>
              <a:gd name="connsiteX0" fmla="*/ 12993 w 12209081"/>
              <a:gd name="connsiteY0" fmla="*/ 146753 h 2098456"/>
              <a:gd name="connsiteX1" fmla="*/ 2938284 w 12209081"/>
              <a:gd name="connsiteY1" fmla="*/ 11719 h 2098456"/>
              <a:gd name="connsiteX2" fmla="*/ 8440862 w 12209081"/>
              <a:gd name="connsiteY2" fmla="*/ 399126 h 2098456"/>
              <a:gd name="connsiteX3" fmla="*/ 12206829 w 12209081"/>
              <a:gd name="connsiteY3" fmla="*/ 342918 h 2098456"/>
              <a:gd name="connsiteX4" fmla="*/ 12209081 w 12209081"/>
              <a:gd name="connsiteY4" fmla="*/ 2098456 h 2098456"/>
              <a:gd name="connsiteX5" fmla="*/ 0 w 12209081"/>
              <a:gd name="connsiteY5" fmla="*/ 1828400 h 2098456"/>
              <a:gd name="connsiteX6" fmla="*/ 12993 w 12209081"/>
              <a:gd name="connsiteY6" fmla="*/ 146753 h 2098456"/>
              <a:gd name="connsiteX0" fmla="*/ 35422 w 12231510"/>
              <a:gd name="connsiteY0" fmla="*/ 146753 h 2113582"/>
              <a:gd name="connsiteX1" fmla="*/ 2960713 w 12231510"/>
              <a:gd name="connsiteY1" fmla="*/ 11719 h 2113582"/>
              <a:gd name="connsiteX2" fmla="*/ 8463291 w 12231510"/>
              <a:gd name="connsiteY2" fmla="*/ 399126 h 2113582"/>
              <a:gd name="connsiteX3" fmla="*/ 12229258 w 12231510"/>
              <a:gd name="connsiteY3" fmla="*/ 342918 h 2113582"/>
              <a:gd name="connsiteX4" fmla="*/ 12231510 w 12231510"/>
              <a:gd name="connsiteY4" fmla="*/ 2098456 h 2113582"/>
              <a:gd name="connsiteX5" fmla="*/ 0 w 12231510"/>
              <a:gd name="connsiteY5" fmla="*/ 2113582 h 2113582"/>
              <a:gd name="connsiteX6" fmla="*/ 35422 w 12231510"/>
              <a:gd name="connsiteY6" fmla="*/ 146753 h 2113582"/>
              <a:gd name="connsiteX0" fmla="*/ 35422 w 12231510"/>
              <a:gd name="connsiteY0" fmla="*/ 146383 h 2113212"/>
              <a:gd name="connsiteX1" fmla="*/ 2960713 w 12231510"/>
              <a:gd name="connsiteY1" fmla="*/ 11349 h 2113212"/>
              <a:gd name="connsiteX2" fmla="*/ 7571640 w 12231510"/>
              <a:gd name="connsiteY2" fmla="*/ 392824 h 2113212"/>
              <a:gd name="connsiteX3" fmla="*/ 12229258 w 12231510"/>
              <a:gd name="connsiteY3" fmla="*/ 342548 h 2113212"/>
              <a:gd name="connsiteX4" fmla="*/ 12231510 w 12231510"/>
              <a:gd name="connsiteY4" fmla="*/ 2098086 h 2113212"/>
              <a:gd name="connsiteX5" fmla="*/ 0 w 12231510"/>
              <a:gd name="connsiteY5" fmla="*/ 2113212 h 2113212"/>
              <a:gd name="connsiteX6" fmla="*/ 35422 w 12231510"/>
              <a:gd name="connsiteY6" fmla="*/ 146383 h 2113212"/>
              <a:gd name="connsiteX0" fmla="*/ 35422 w 12231510"/>
              <a:gd name="connsiteY0" fmla="*/ 146383 h 2113212"/>
              <a:gd name="connsiteX1" fmla="*/ 2960713 w 12231510"/>
              <a:gd name="connsiteY1" fmla="*/ 11349 h 2113212"/>
              <a:gd name="connsiteX2" fmla="*/ 7571640 w 12231510"/>
              <a:gd name="connsiteY2" fmla="*/ 392824 h 2113212"/>
              <a:gd name="connsiteX3" fmla="*/ 12229258 w 12231510"/>
              <a:gd name="connsiteY3" fmla="*/ 342548 h 2113212"/>
              <a:gd name="connsiteX4" fmla="*/ 12231510 w 12231510"/>
              <a:gd name="connsiteY4" fmla="*/ 2098086 h 2113212"/>
              <a:gd name="connsiteX5" fmla="*/ 0 w 12231510"/>
              <a:gd name="connsiteY5" fmla="*/ 2113212 h 2113212"/>
              <a:gd name="connsiteX6" fmla="*/ 35422 w 12231510"/>
              <a:gd name="connsiteY6" fmla="*/ 146383 h 2113212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1699 h 2118528"/>
              <a:gd name="connsiteX1" fmla="*/ 2960713 w 12265984"/>
              <a:gd name="connsiteY1" fmla="*/ 16665 h 2118528"/>
              <a:gd name="connsiteX2" fmla="*/ 9632672 w 12265984"/>
              <a:gd name="connsiteY2" fmla="*/ 481181 h 2118528"/>
              <a:gd name="connsiteX3" fmla="*/ 12265801 w 12265984"/>
              <a:gd name="connsiteY3" fmla="*/ 347864 h 2118528"/>
              <a:gd name="connsiteX4" fmla="*/ 12231510 w 12265984"/>
              <a:gd name="connsiteY4" fmla="*/ 2103402 h 2118528"/>
              <a:gd name="connsiteX5" fmla="*/ 0 w 12265984"/>
              <a:gd name="connsiteY5" fmla="*/ 2118528 h 2118528"/>
              <a:gd name="connsiteX6" fmla="*/ 35422 w 12265984"/>
              <a:gd name="connsiteY6" fmla="*/ 151699 h 2118528"/>
              <a:gd name="connsiteX0" fmla="*/ 35422 w 12231510"/>
              <a:gd name="connsiteY0" fmla="*/ 151699 h 2118528"/>
              <a:gd name="connsiteX1" fmla="*/ 2960713 w 12231510"/>
              <a:gd name="connsiteY1" fmla="*/ 16665 h 2118528"/>
              <a:gd name="connsiteX2" fmla="*/ 9632672 w 12231510"/>
              <a:gd name="connsiteY2" fmla="*/ 481181 h 2118528"/>
              <a:gd name="connsiteX3" fmla="*/ 12214641 w 12231510"/>
              <a:gd name="connsiteY3" fmla="*/ 288549 h 2118528"/>
              <a:gd name="connsiteX4" fmla="*/ 12231510 w 12231510"/>
              <a:gd name="connsiteY4" fmla="*/ 2103402 h 2118528"/>
              <a:gd name="connsiteX5" fmla="*/ 0 w 12231510"/>
              <a:gd name="connsiteY5" fmla="*/ 2118528 h 2118528"/>
              <a:gd name="connsiteX6" fmla="*/ 35422 w 12231510"/>
              <a:gd name="connsiteY6" fmla="*/ 151699 h 2118528"/>
              <a:gd name="connsiteX0" fmla="*/ 35422 w 12231510"/>
              <a:gd name="connsiteY0" fmla="*/ 151699 h 2118528"/>
              <a:gd name="connsiteX1" fmla="*/ 2960713 w 12231510"/>
              <a:gd name="connsiteY1" fmla="*/ 16665 h 2118528"/>
              <a:gd name="connsiteX2" fmla="*/ 9632672 w 12231510"/>
              <a:gd name="connsiteY2" fmla="*/ 481181 h 2118528"/>
              <a:gd name="connsiteX3" fmla="*/ 12214641 w 12231510"/>
              <a:gd name="connsiteY3" fmla="*/ 288549 h 2118528"/>
              <a:gd name="connsiteX4" fmla="*/ 12231510 w 12231510"/>
              <a:gd name="connsiteY4" fmla="*/ 2103402 h 2118528"/>
              <a:gd name="connsiteX5" fmla="*/ 0 w 12231510"/>
              <a:gd name="connsiteY5" fmla="*/ 2118528 h 2118528"/>
              <a:gd name="connsiteX6" fmla="*/ 35422 w 12231510"/>
              <a:gd name="connsiteY6" fmla="*/ 151699 h 2118528"/>
              <a:gd name="connsiteX0" fmla="*/ 35422 w 12231510"/>
              <a:gd name="connsiteY0" fmla="*/ 151311 h 2118140"/>
              <a:gd name="connsiteX1" fmla="*/ 2960713 w 12231510"/>
              <a:gd name="connsiteY1" fmla="*/ 16277 h 2118140"/>
              <a:gd name="connsiteX2" fmla="*/ 9391489 w 12231510"/>
              <a:gd name="connsiteY2" fmla="*/ 474861 h 2118140"/>
              <a:gd name="connsiteX3" fmla="*/ 12214641 w 12231510"/>
              <a:gd name="connsiteY3" fmla="*/ 288161 h 2118140"/>
              <a:gd name="connsiteX4" fmla="*/ 12231510 w 12231510"/>
              <a:gd name="connsiteY4" fmla="*/ 2103014 h 2118140"/>
              <a:gd name="connsiteX5" fmla="*/ 0 w 12231510"/>
              <a:gd name="connsiteY5" fmla="*/ 2118140 h 2118140"/>
              <a:gd name="connsiteX6" fmla="*/ 35422 w 12231510"/>
              <a:gd name="connsiteY6" fmla="*/ 151311 h 2118140"/>
              <a:gd name="connsiteX0" fmla="*/ 35422 w 12231510"/>
              <a:gd name="connsiteY0" fmla="*/ 151311 h 2118140"/>
              <a:gd name="connsiteX1" fmla="*/ 2960713 w 12231510"/>
              <a:gd name="connsiteY1" fmla="*/ 16277 h 2118140"/>
              <a:gd name="connsiteX2" fmla="*/ 9391489 w 12231510"/>
              <a:gd name="connsiteY2" fmla="*/ 474861 h 2118140"/>
              <a:gd name="connsiteX3" fmla="*/ 12214641 w 12231510"/>
              <a:gd name="connsiteY3" fmla="*/ 288161 h 2118140"/>
              <a:gd name="connsiteX4" fmla="*/ 12231510 w 12231510"/>
              <a:gd name="connsiteY4" fmla="*/ 2103014 h 2118140"/>
              <a:gd name="connsiteX5" fmla="*/ 0 w 12231510"/>
              <a:gd name="connsiteY5" fmla="*/ 2118140 h 2118140"/>
              <a:gd name="connsiteX6" fmla="*/ 35422 w 12231510"/>
              <a:gd name="connsiteY6" fmla="*/ 151311 h 2118140"/>
              <a:gd name="connsiteX0" fmla="*/ 35422 w 12231510"/>
              <a:gd name="connsiteY0" fmla="*/ 150924 h 2117753"/>
              <a:gd name="connsiteX1" fmla="*/ 2960713 w 12231510"/>
              <a:gd name="connsiteY1" fmla="*/ 15890 h 2117753"/>
              <a:gd name="connsiteX2" fmla="*/ 9157613 w 12231510"/>
              <a:gd name="connsiteY2" fmla="*/ 468542 h 2117753"/>
              <a:gd name="connsiteX3" fmla="*/ 12214641 w 12231510"/>
              <a:gd name="connsiteY3" fmla="*/ 287774 h 2117753"/>
              <a:gd name="connsiteX4" fmla="*/ 12231510 w 12231510"/>
              <a:gd name="connsiteY4" fmla="*/ 2102627 h 2117753"/>
              <a:gd name="connsiteX5" fmla="*/ 0 w 12231510"/>
              <a:gd name="connsiteY5" fmla="*/ 2117753 h 2117753"/>
              <a:gd name="connsiteX6" fmla="*/ 35422 w 12231510"/>
              <a:gd name="connsiteY6" fmla="*/ 150924 h 2117753"/>
              <a:gd name="connsiteX0" fmla="*/ 35422 w 12231510"/>
              <a:gd name="connsiteY0" fmla="*/ 150538 h 2117367"/>
              <a:gd name="connsiteX1" fmla="*/ 2960713 w 12231510"/>
              <a:gd name="connsiteY1" fmla="*/ 15504 h 2117367"/>
              <a:gd name="connsiteX2" fmla="*/ 8909120 w 12231510"/>
              <a:gd name="connsiteY2" fmla="*/ 462224 h 2117367"/>
              <a:gd name="connsiteX3" fmla="*/ 12214641 w 12231510"/>
              <a:gd name="connsiteY3" fmla="*/ 287388 h 2117367"/>
              <a:gd name="connsiteX4" fmla="*/ 12231510 w 12231510"/>
              <a:gd name="connsiteY4" fmla="*/ 2102241 h 2117367"/>
              <a:gd name="connsiteX5" fmla="*/ 0 w 12231510"/>
              <a:gd name="connsiteY5" fmla="*/ 2117367 h 2117367"/>
              <a:gd name="connsiteX6" fmla="*/ 35422 w 12231510"/>
              <a:gd name="connsiteY6" fmla="*/ 150538 h 2117367"/>
              <a:gd name="connsiteX0" fmla="*/ 35422 w 12231510"/>
              <a:gd name="connsiteY0" fmla="*/ 150538 h 2117367"/>
              <a:gd name="connsiteX1" fmla="*/ 2960713 w 12231510"/>
              <a:gd name="connsiteY1" fmla="*/ 15504 h 2117367"/>
              <a:gd name="connsiteX2" fmla="*/ 8909120 w 12231510"/>
              <a:gd name="connsiteY2" fmla="*/ 462224 h 2117367"/>
              <a:gd name="connsiteX3" fmla="*/ 12214641 w 12231510"/>
              <a:gd name="connsiteY3" fmla="*/ 287388 h 2117367"/>
              <a:gd name="connsiteX4" fmla="*/ 12231510 w 12231510"/>
              <a:gd name="connsiteY4" fmla="*/ 2102241 h 2117367"/>
              <a:gd name="connsiteX5" fmla="*/ 0 w 12231510"/>
              <a:gd name="connsiteY5" fmla="*/ 2117367 h 2117367"/>
              <a:gd name="connsiteX6" fmla="*/ 35422 w 12231510"/>
              <a:gd name="connsiteY6" fmla="*/ 150538 h 2117367"/>
              <a:gd name="connsiteX0" fmla="*/ 35422 w 12231510"/>
              <a:gd name="connsiteY0" fmla="*/ 84900 h 2051729"/>
              <a:gd name="connsiteX1" fmla="*/ 2982639 w 12231510"/>
              <a:gd name="connsiteY1" fmla="*/ 32906 h 2051729"/>
              <a:gd name="connsiteX2" fmla="*/ 8909120 w 12231510"/>
              <a:gd name="connsiteY2" fmla="*/ 396586 h 2051729"/>
              <a:gd name="connsiteX3" fmla="*/ 12214641 w 12231510"/>
              <a:gd name="connsiteY3" fmla="*/ 221750 h 2051729"/>
              <a:gd name="connsiteX4" fmla="*/ 12231510 w 12231510"/>
              <a:gd name="connsiteY4" fmla="*/ 2036603 h 2051729"/>
              <a:gd name="connsiteX5" fmla="*/ 0 w 12231510"/>
              <a:gd name="connsiteY5" fmla="*/ 2051729 h 2051729"/>
              <a:gd name="connsiteX6" fmla="*/ 35422 w 12231510"/>
              <a:gd name="connsiteY6" fmla="*/ 84900 h 2051729"/>
              <a:gd name="connsiteX0" fmla="*/ 35422 w 12231510"/>
              <a:gd name="connsiteY0" fmla="*/ 65270 h 2032099"/>
              <a:gd name="connsiteX1" fmla="*/ 2989947 w 12231510"/>
              <a:gd name="connsiteY1" fmla="*/ 48865 h 2032099"/>
              <a:gd name="connsiteX2" fmla="*/ 8909120 w 12231510"/>
              <a:gd name="connsiteY2" fmla="*/ 376956 h 2032099"/>
              <a:gd name="connsiteX3" fmla="*/ 12214641 w 12231510"/>
              <a:gd name="connsiteY3" fmla="*/ 202120 h 2032099"/>
              <a:gd name="connsiteX4" fmla="*/ 12231510 w 12231510"/>
              <a:gd name="connsiteY4" fmla="*/ 2016973 h 2032099"/>
              <a:gd name="connsiteX5" fmla="*/ 0 w 12231510"/>
              <a:gd name="connsiteY5" fmla="*/ 2032099 h 2032099"/>
              <a:gd name="connsiteX6" fmla="*/ 35422 w 12231510"/>
              <a:gd name="connsiteY6" fmla="*/ 65270 h 2032099"/>
              <a:gd name="connsiteX0" fmla="*/ 28114 w 12231510"/>
              <a:gd name="connsiteY0" fmla="*/ 93078 h 2006524"/>
              <a:gd name="connsiteX1" fmla="*/ 2989947 w 12231510"/>
              <a:gd name="connsiteY1" fmla="*/ 23290 h 2006524"/>
              <a:gd name="connsiteX2" fmla="*/ 8909120 w 12231510"/>
              <a:gd name="connsiteY2" fmla="*/ 351381 h 2006524"/>
              <a:gd name="connsiteX3" fmla="*/ 12214641 w 12231510"/>
              <a:gd name="connsiteY3" fmla="*/ 176545 h 2006524"/>
              <a:gd name="connsiteX4" fmla="*/ 12231510 w 12231510"/>
              <a:gd name="connsiteY4" fmla="*/ 1991398 h 2006524"/>
              <a:gd name="connsiteX5" fmla="*/ 0 w 12231510"/>
              <a:gd name="connsiteY5" fmla="*/ 2006524 h 2006524"/>
              <a:gd name="connsiteX6" fmla="*/ 28114 w 12231510"/>
              <a:gd name="connsiteY6" fmla="*/ 93078 h 2006524"/>
              <a:gd name="connsiteX0" fmla="*/ 28114 w 12231510"/>
              <a:gd name="connsiteY0" fmla="*/ 70781 h 1984227"/>
              <a:gd name="connsiteX1" fmla="*/ 2989947 w 12231510"/>
              <a:gd name="connsiteY1" fmla="*/ 36582 h 1984227"/>
              <a:gd name="connsiteX2" fmla="*/ 8909120 w 12231510"/>
              <a:gd name="connsiteY2" fmla="*/ 329084 h 1984227"/>
              <a:gd name="connsiteX3" fmla="*/ 12214641 w 12231510"/>
              <a:gd name="connsiteY3" fmla="*/ 154248 h 1984227"/>
              <a:gd name="connsiteX4" fmla="*/ 12231510 w 12231510"/>
              <a:gd name="connsiteY4" fmla="*/ 1969101 h 1984227"/>
              <a:gd name="connsiteX5" fmla="*/ 0 w 12231510"/>
              <a:gd name="connsiteY5" fmla="*/ 1984227 h 1984227"/>
              <a:gd name="connsiteX6" fmla="*/ 28114 w 12231510"/>
              <a:gd name="connsiteY6" fmla="*/ 70781 h 1984227"/>
              <a:gd name="connsiteX0" fmla="*/ 28114 w 12231510"/>
              <a:gd name="connsiteY0" fmla="*/ 59829 h 1973275"/>
              <a:gd name="connsiteX1" fmla="*/ 2989947 w 12231510"/>
              <a:gd name="connsiteY1" fmla="*/ 25630 h 1973275"/>
              <a:gd name="connsiteX2" fmla="*/ 8909120 w 12231510"/>
              <a:gd name="connsiteY2" fmla="*/ 318132 h 1973275"/>
              <a:gd name="connsiteX3" fmla="*/ 12214641 w 12231510"/>
              <a:gd name="connsiteY3" fmla="*/ 143296 h 1973275"/>
              <a:gd name="connsiteX4" fmla="*/ 12231510 w 12231510"/>
              <a:gd name="connsiteY4" fmla="*/ 1958149 h 1973275"/>
              <a:gd name="connsiteX5" fmla="*/ 0 w 12231510"/>
              <a:gd name="connsiteY5" fmla="*/ 1973275 h 1973275"/>
              <a:gd name="connsiteX6" fmla="*/ 28114 w 12231510"/>
              <a:gd name="connsiteY6" fmla="*/ 59829 h 1973275"/>
              <a:gd name="connsiteX0" fmla="*/ 13497 w 12231510"/>
              <a:gd name="connsiteY0" fmla="*/ 146350 h 1953030"/>
              <a:gd name="connsiteX1" fmla="*/ 2989947 w 12231510"/>
              <a:gd name="connsiteY1" fmla="*/ 5385 h 1953030"/>
              <a:gd name="connsiteX2" fmla="*/ 8909120 w 12231510"/>
              <a:gd name="connsiteY2" fmla="*/ 297887 h 1953030"/>
              <a:gd name="connsiteX3" fmla="*/ 12214641 w 12231510"/>
              <a:gd name="connsiteY3" fmla="*/ 123051 h 1953030"/>
              <a:gd name="connsiteX4" fmla="*/ 12231510 w 12231510"/>
              <a:gd name="connsiteY4" fmla="*/ 1937904 h 1953030"/>
              <a:gd name="connsiteX5" fmla="*/ 0 w 12231510"/>
              <a:gd name="connsiteY5" fmla="*/ 1953030 h 1953030"/>
              <a:gd name="connsiteX6" fmla="*/ 13497 w 12231510"/>
              <a:gd name="connsiteY6" fmla="*/ 146350 h 1953030"/>
              <a:gd name="connsiteX0" fmla="*/ 174286 w 12231510"/>
              <a:gd name="connsiteY0" fmla="*/ 141103 h 1953714"/>
              <a:gd name="connsiteX1" fmla="*/ 2989947 w 12231510"/>
              <a:gd name="connsiteY1" fmla="*/ 6069 h 1953714"/>
              <a:gd name="connsiteX2" fmla="*/ 8909120 w 12231510"/>
              <a:gd name="connsiteY2" fmla="*/ 298571 h 1953714"/>
              <a:gd name="connsiteX3" fmla="*/ 12214641 w 12231510"/>
              <a:gd name="connsiteY3" fmla="*/ 123735 h 1953714"/>
              <a:gd name="connsiteX4" fmla="*/ 12231510 w 12231510"/>
              <a:gd name="connsiteY4" fmla="*/ 1938588 h 1953714"/>
              <a:gd name="connsiteX5" fmla="*/ 0 w 12231510"/>
              <a:gd name="connsiteY5" fmla="*/ 1953714 h 1953714"/>
              <a:gd name="connsiteX6" fmla="*/ 174286 w 12231510"/>
              <a:gd name="connsiteY6" fmla="*/ 141103 h 1953714"/>
              <a:gd name="connsiteX0" fmla="*/ 20806 w 12078030"/>
              <a:gd name="connsiteY0" fmla="*/ 141103 h 1941851"/>
              <a:gd name="connsiteX1" fmla="*/ 2836467 w 12078030"/>
              <a:gd name="connsiteY1" fmla="*/ 6069 h 1941851"/>
              <a:gd name="connsiteX2" fmla="*/ 8755640 w 12078030"/>
              <a:gd name="connsiteY2" fmla="*/ 298571 h 1941851"/>
              <a:gd name="connsiteX3" fmla="*/ 12061161 w 12078030"/>
              <a:gd name="connsiteY3" fmla="*/ 123735 h 1941851"/>
              <a:gd name="connsiteX4" fmla="*/ 12078030 w 12078030"/>
              <a:gd name="connsiteY4" fmla="*/ 1938588 h 1941851"/>
              <a:gd name="connsiteX5" fmla="*/ 0 w 12078030"/>
              <a:gd name="connsiteY5" fmla="*/ 1941851 h 1941851"/>
              <a:gd name="connsiteX6" fmla="*/ 20806 w 12078030"/>
              <a:gd name="connsiteY6" fmla="*/ 141103 h 1941851"/>
              <a:gd name="connsiteX0" fmla="*/ 0 w 12057224"/>
              <a:gd name="connsiteY0" fmla="*/ 141103 h 1938588"/>
              <a:gd name="connsiteX1" fmla="*/ 2815661 w 12057224"/>
              <a:gd name="connsiteY1" fmla="*/ 6069 h 1938588"/>
              <a:gd name="connsiteX2" fmla="*/ 8734834 w 12057224"/>
              <a:gd name="connsiteY2" fmla="*/ 298571 h 1938588"/>
              <a:gd name="connsiteX3" fmla="*/ 12040355 w 12057224"/>
              <a:gd name="connsiteY3" fmla="*/ 123735 h 1938588"/>
              <a:gd name="connsiteX4" fmla="*/ 12057224 w 12057224"/>
              <a:gd name="connsiteY4" fmla="*/ 1938588 h 1938588"/>
              <a:gd name="connsiteX5" fmla="*/ 96132 w 12057224"/>
              <a:gd name="connsiteY5" fmla="*/ 1935920 h 1938588"/>
              <a:gd name="connsiteX6" fmla="*/ 0 w 12057224"/>
              <a:gd name="connsiteY6" fmla="*/ 141103 h 1938588"/>
              <a:gd name="connsiteX0" fmla="*/ 0 w 12057224"/>
              <a:gd name="connsiteY0" fmla="*/ 141103 h 1941852"/>
              <a:gd name="connsiteX1" fmla="*/ 2815661 w 12057224"/>
              <a:gd name="connsiteY1" fmla="*/ 6069 h 1941852"/>
              <a:gd name="connsiteX2" fmla="*/ 8734834 w 12057224"/>
              <a:gd name="connsiteY2" fmla="*/ 298571 h 1941852"/>
              <a:gd name="connsiteX3" fmla="*/ 12040355 w 12057224"/>
              <a:gd name="connsiteY3" fmla="*/ 123735 h 1941852"/>
              <a:gd name="connsiteX4" fmla="*/ 12057224 w 12057224"/>
              <a:gd name="connsiteY4" fmla="*/ 1938588 h 1941852"/>
              <a:gd name="connsiteX5" fmla="*/ 132675 w 12057224"/>
              <a:gd name="connsiteY5" fmla="*/ 1941852 h 1941852"/>
              <a:gd name="connsiteX6" fmla="*/ 0 w 12057224"/>
              <a:gd name="connsiteY6" fmla="*/ 141103 h 1941852"/>
              <a:gd name="connsiteX0" fmla="*/ 0 w 12057224"/>
              <a:gd name="connsiteY0" fmla="*/ 141103 h 1947783"/>
              <a:gd name="connsiteX1" fmla="*/ 2815661 w 12057224"/>
              <a:gd name="connsiteY1" fmla="*/ 6069 h 1947783"/>
              <a:gd name="connsiteX2" fmla="*/ 8734834 w 12057224"/>
              <a:gd name="connsiteY2" fmla="*/ 298571 h 1947783"/>
              <a:gd name="connsiteX3" fmla="*/ 12040355 w 12057224"/>
              <a:gd name="connsiteY3" fmla="*/ 123735 h 1947783"/>
              <a:gd name="connsiteX4" fmla="*/ 12057224 w 12057224"/>
              <a:gd name="connsiteY4" fmla="*/ 1938588 h 1947783"/>
              <a:gd name="connsiteX5" fmla="*/ 96132 w 12057224"/>
              <a:gd name="connsiteY5" fmla="*/ 1947783 h 1947783"/>
              <a:gd name="connsiteX6" fmla="*/ 0 w 12057224"/>
              <a:gd name="connsiteY6" fmla="*/ 141103 h 1947783"/>
              <a:gd name="connsiteX0" fmla="*/ 0 w 11969521"/>
              <a:gd name="connsiteY0" fmla="*/ 151666 h 1946483"/>
              <a:gd name="connsiteX1" fmla="*/ 2727958 w 11969521"/>
              <a:gd name="connsiteY1" fmla="*/ 4769 h 1946483"/>
              <a:gd name="connsiteX2" fmla="*/ 8647131 w 11969521"/>
              <a:gd name="connsiteY2" fmla="*/ 297271 h 1946483"/>
              <a:gd name="connsiteX3" fmla="*/ 11952652 w 11969521"/>
              <a:gd name="connsiteY3" fmla="*/ 122435 h 1946483"/>
              <a:gd name="connsiteX4" fmla="*/ 11969521 w 11969521"/>
              <a:gd name="connsiteY4" fmla="*/ 1937288 h 1946483"/>
              <a:gd name="connsiteX5" fmla="*/ 8429 w 11969521"/>
              <a:gd name="connsiteY5" fmla="*/ 1946483 h 1946483"/>
              <a:gd name="connsiteX6" fmla="*/ 0 w 11969521"/>
              <a:gd name="connsiteY6" fmla="*/ 151666 h 1946483"/>
              <a:gd name="connsiteX0" fmla="*/ 0 w 11969521"/>
              <a:gd name="connsiteY0" fmla="*/ 147424 h 1942241"/>
              <a:gd name="connsiteX1" fmla="*/ 2727958 w 11969521"/>
              <a:gd name="connsiteY1" fmla="*/ 527 h 1942241"/>
              <a:gd name="connsiteX2" fmla="*/ 8647131 w 11969521"/>
              <a:gd name="connsiteY2" fmla="*/ 293029 h 1942241"/>
              <a:gd name="connsiteX3" fmla="*/ 11952652 w 11969521"/>
              <a:gd name="connsiteY3" fmla="*/ 118193 h 1942241"/>
              <a:gd name="connsiteX4" fmla="*/ 11969521 w 11969521"/>
              <a:gd name="connsiteY4" fmla="*/ 1933046 h 1942241"/>
              <a:gd name="connsiteX5" fmla="*/ 8429 w 11969521"/>
              <a:gd name="connsiteY5" fmla="*/ 1942241 h 1942241"/>
              <a:gd name="connsiteX6" fmla="*/ 0 w 11969521"/>
              <a:gd name="connsiteY6" fmla="*/ 147424 h 1942241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969521" h="1907304">
                <a:moveTo>
                  <a:pt x="0" y="112487"/>
                </a:moveTo>
                <a:cubicBezTo>
                  <a:pt x="942808" y="12627"/>
                  <a:pt x="1199067" y="-5294"/>
                  <a:pt x="2735267" y="1179"/>
                </a:cubicBezTo>
                <a:cubicBezTo>
                  <a:pt x="4271467" y="7652"/>
                  <a:pt x="7110900" y="244413"/>
                  <a:pt x="8647131" y="258092"/>
                </a:cubicBezTo>
                <a:cubicBezTo>
                  <a:pt x="10183362" y="271771"/>
                  <a:pt x="11032668" y="240274"/>
                  <a:pt x="11952652" y="83256"/>
                </a:cubicBezTo>
                <a:cubicBezTo>
                  <a:pt x="11955895" y="581465"/>
                  <a:pt x="11966278" y="1399900"/>
                  <a:pt x="11969521" y="1898109"/>
                </a:cubicBezTo>
                <a:lnTo>
                  <a:pt x="8429" y="1907304"/>
                </a:lnTo>
                <a:cubicBezTo>
                  <a:pt x="1836" y="1079327"/>
                  <a:pt x="1003" y="1244336"/>
                  <a:pt x="0" y="112487"/>
                </a:cubicBezTo>
                <a:close/>
              </a:path>
            </a:pathLst>
          </a:custGeom>
          <a:solidFill>
            <a:srgbClr val="CDDDF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878F5CCE-599C-9F8A-10B2-B29B482FC699}"/>
              </a:ext>
            </a:extLst>
          </p:cNvPr>
          <p:cNvSpPr/>
          <p:nvPr userDrawn="1"/>
        </p:nvSpPr>
        <p:spPr>
          <a:xfrm>
            <a:off x="-8273" y="4149213"/>
            <a:ext cx="12220575" cy="2728452"/>
          </a:xfrm>
          <a:custGeom>
            <a:avLst/>
            <a:gdLst>
              <a:gd name="connsiteX0" fmla="*/ 438912 w 12893040"/>
              <a:gd name="connsiteY0" fmla="*/ 228600 h 3392424"/>
              <a:gd name="connsiteX1" fmla="*/ 2706624 w 12893040"/>
              <a:gd name="connsiteY1" fmla="*/ 91440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9" fmla="*/ 438912 w 12893040"/>
              <a:gd name="connsiteY9" fmla="*/ 228600 h 3392424"/>
              <a:gd name="connsiteX0" fmla="*/ 0 w 12893040"/>
              <a:gd name="connsiteY0" fmla="*/ 301752 h 3392424"/>
              <a:gd name="connsiteX1" fmla="*/ 2706624 w 12893040"/>
              <a:gd name="connsiteY1" fmla="*/ 91440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0" fmla="*/ 0 w 12893040"/>
              <a:gd name="connsiteY0" fmla="*/ 301752 h 3392424"/>
              <a:gd name="connsiteX1" fmla="*/ 2212848 w 12893040"/>
              <a:gd name="connsiteY1" fmla="*/ 9144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0" fmla="*/ 0 w 12893040"/>
              <a:gd name="connsiteY0" fmla="*/ 370817 h 3461489"/>
              <a:gd name="connsiteX1" fmla="*/ 2212848 w 12893040"/>
              <a:gd name="connsiteY1" fmla="*/ 78209 h 3461489"/>
              <a:gd name="connsiteX2" fmla="*/ 9171432 w 12893040"/>
              <a:gd name="connsiteY2" fmla="*/ 571985 h 3461489"/>
              <a:gd name="connsiteX3" fmla="*/ 12810744 w 12893040"/>
              <a:gd name="connsiteY3" fmla="*/ 69065 h 3461489"/>
              <a:gd name="connsiteX4" fmla="*/ 12810744 w 12893040"/>
              <a:gd name="connsiteY4" fmla="*/ 3123161 h 3461489"/>
              <a:gd name="connsiteX5" fmla="*/ 12893040 w 12893040"/>
              <a:gd name="connsiteY5" fmla="*/ 3114017 h 3461489"/>
              <a:gd name="connsiteX6" fmla="*/ 0 w 12893040"/>
              <a:gd name="connsiteY6" fmla="*/ 3114017 h 3461489"/>
              <a:gd name="connsiteX7" fmla="*/ 0 w 12893040"/>
              <a:gd name="connsiteY7" fmla="*/ 3461489 h 3461489"/>
              <a:gd name="connsiteX8" fmla="*/ 0 w 12893040"/>
              <a:gd name="connsiteY8" fmla="*/ 370817 h 3461489"/>
              <a:gd name="connsiteX0" fmla="*/ 0 w 12893040"/>
              <a:gd name="connsiteY0" fmla="*/ 762149 h 3852821"/>
              <a:gd name="connsiteX1" fmla="*/ 3017520 w 12893040"/>
              <a:gd name="connsiteY1" fmla="*/ 3197 h 3852821"/>
              <a:gd name="connsiteX2" fmla="*/ 9171432 w 12893040"/>
              <a:gd name="connsiteY2" fmla="*/ 963317 h 3852821"/>
              <a:gd name="connsiteX3" fmla="*/ 12810744 w 12893040"/>
              <a:gd name="connsiteY3" fmla="*/ 460397 h 3852821"/>
              <a:gd name="connsiteX4" fmla="*/ 12810744 w 12893040"/>
              <a:gd name="connsiteY4" fmla="*/ 3514493 h 3852821"/>
              <a:gd name="connsiteX5" fmla="*/ 12893040 w 12893040"/>
              <a:gd name="connsiteY5" fmla="*/ 3505349 h 3852821"/>
              <a:gd name="connsiteX6" fmla="*/ 0 w 12893040"/>
              <a:gd name="connsiteY6" fmla="*/ 3505349 h 3852821"/>
              <a:gd name="connsiteX7" fmla="*/ 0 w 12893040"/>
              <a:gd name="connsiteY7" fmla="*/ 3852821 h 3852821"/>
              <a:gd name="connsiteX8" fmla="*/ 0 w 12893040"/>
              <a:gd name="connsiteY8" fmla="*/ 762149 h 3852821"/>
              <a:gd name="connsiteX0" fmla="*/ 1076923 w 13969963"/>
              <a:gd name="connsiteY0" fmla="*/ 762388 h 3514732"/>
              <a:gd name="connsiteX1" fmla="*/ 4094443 w 13969963"/>
              <a:gd name="connsiteY1" fmla="*/ 3436 h 3514732"/>
              <a:gd name="connsiteX2" fmla="*/ 10248355 w 13969963"/>
              <a:gd name="connsiteY2" fmla="*/ 963556 h 3514732"/>
              <a:gd name="connsiteX3" fmla="*/ 13887667 w 13969963"/>
              <a:gd name="connsiteY3" fmla="*/ 460636 h 3514732"/>
              <a:gd name="connsiteX4" fmla="*/ 13887667 w 13969963"/>
              <a:gd name="connsiteY4" fmla="*/ 3514732 h 3514732"/>
              <a:gd name="connsiteX5" fmla="*/ 13969963 w 13969963"/>
              <a:gd name="connsiteY5" fmla="*/ 3505588 h 3514732"/>
              <a:gd name="connsiteX6" fmla="*/ 1076923 w 13969963"/>
              <a:gd name="connsiteY6" fmla="*/ 3505588 h 3514732"/>
              <a:gd name="connsiteX7" fmla="*/ 1076923 w 13969963"/>
              <a:gd name="connsiteY7" fmla="*/ 762388 h 3514732"/>
              <a:gd name="connsiteX0" fmla="*/ 1076923 w 13969963"/>
              <a:gd name="connsiteY0" fmla="*/ 762388 h 3523876"/>
              <a:gd name="connsiteX1" fmla="*/ 4094443 w 13969963"/>
              <a:gd name="connsiteY1" fmla="*/ 3436 h 3523876"/>
              <a:gd name="connsiteX2" fmla="*/ 10248355 w 13969963"/>
              <a:gd name="connsiteY2" fmla="*/ 963556 h 3523876"/>
              <a:gd name="connsiteX3" fmla="*/ 13887667 w 13969963"/>
              <a:gd name="connsiteY3" fmla="*/ 460636 h 3523876"/>
              <a:gd name="connsiteX4" fmla="*/ 13887667 w 13969963"/>
              <a:gd name="connsiteY4" fmla="*/ 3514732 h 3523876"/>
              <a:gd name="connsiteX5" fmla="*/ 13969963 w 13969963"/>
              <a:gd name="connsiteY5" fmla="*/ 3505588 h 3523876"/>
              <a:gd name="connsiteX6" fmla="*/ 1076923 w 13969963"/>
              <a:gd name="connsiteY6" fmla="*/ 3523876 h 3523876"/>
              <a:gd name="connsiteX7" fmla="*/ 1076923 w 13969963"/>
              <a:gd name="connsiteY7" fmla="*/ 762388 h 3523876"/>
              <a:gd name="connsiteX0" fmla="*/ 234032 w 13127072"/>
              <a:gd name="connsiteY0" fmla="*/ 762388 h 3523876"/>
              <a:gd name="connsiteX1" fmla="*/ 3251552 w 13127072"/>
              <a:gd name="connsiteY1" fmla="*/ 3436 h 3523876"/>
              <a:gd name="connsiteX2" fmla="*/ 9405464 w 13127072"/>
              <a:gd name="connsiteY2" fmla="*/ 963556 h 3523876"/>
              <a:gd name="connsiteX3" fmla="*/ 13044776 w 13127072"/>
              <a:gd name="connsiteY3" fmla="*/ 460636 h 3523876"/>
              <a:gd name="connsiteX4" fmla="*/ 13044776 w 13127072"/>
              <a:gd name="connsiteY4" fmla="*/ 3514732 h 3523876"/>
              <a:gd name="connsiteX5" fmla="*/ 13127072 w 13127072"/>
              <a:gd name="connsiteY5" fmla="*/ 3505588 h 3523876"/>
              <a:gd name="connsiteX6" fmla="*/ 234032 w 13127072"/>
              <a:gd name="connsiteY6" fmla="*/ 3523876 h 3523876"/>
              <a:gd name="connsiteX7" fmla="*/ 234032 w 13127072"/>
              <a:gd name="connsiteY7" fmla="*/ 762388 h 3523876"/>
              <a:gd name="connsiteX0" fmla="*/ 41430 w 12934470"/>
              <a:gd name="connsiteY0" fmla="*/ 762388 h 3523876"/>
              <a:gd name="connsiteX1" fmla="*/ 3058950 w 12934470"/>
              <a:gd name="connsiteY1" fmla="*/ 3436 h 3523876"/>
              <a:gd name="connsiteX2" fmla="*/ 9212862 w 12934470"/>
              <a:gd name="connsiteY2" fmla="*/ 963556 h 3523876"/>
              <a:gd name="connsiteX3" fmla="*/ 12852174 w 12934470"/>
              <a:gd name="connsiteY3" fmla="*/ 460636 h 3523876"/>
              <a:gd name="connsiteX4" fmla="*/ 12852174 w 12934470"/>
              <a:gd name="connsiteY4" fmla="*/ 3514732 h 3523876"/>
              <a:gd name="connsiteX5" fmla="*/ 12934470 w 12934470"/>
              <a:gd name="connsiteY5" fmla="*/ 3505588 h 3523876"/>
              <a:gd name="connsiteX6" fmla="*/ 41430 w 12934470"/>
              <a:gd name="connsiteY6" fmla="*/ 3523876 h 3523876"/>
              <a:gd name="connsiteX7" fmla="*/ 41430 w 12934470"/>
              <a:gd name="connsiteY7" fmla="*/ 762388 h 3523876"/>
              <a:gd name="connsiteX0" fmla="*/ 41430 w 12934470"/>
              <a:gd name="connsiteY0" fmla="*/ 760525 h 3522013"/>
              <a:gd name="connsiteX1" fmla="*/ 3058950 w 12934470"/>
              <a:gd name="connsiteY1" fmla="*/ 1573 h 3522013"/>
              <a:gd name="connsiteX2" fmla="*/ 9212862 w 12934470"/>
              <a:gd name="connsiteY2" fmla="*/ 961693 h 3522013"/>
              <a:gd name="connsiteX3" fmla="*/ 12852174 w 12934470"/>
              <a:gd name="connsiteY3" fmla="*/ 458773 h 3522013"/>
              <a:gd name="connsiteX4" fmla="*/ 12852174 w 12934470"/>
              <a:gd name="connsiteY4" fmla="*/ 3512869 h 3522013"/>
              <a:gd name="connsiteX5" fmla="*/ 12934470 w 12934470"/>
              <a:gd name="connsiteY5" fmla="*/ 3503725 h 3522013"/>
              <a:gd name="connsiteX6" fmla="*/ 41430 w 12934470"/>
              <a:gd name="connsiteY6" fmla="*/ 3522013 h 3522013"/>
              <a:gd name="connsiteX7" fmla="*/ 41430 w 12934470"/>
              <a:gd name="connsiteY7" fmla="*/ 760525 h 3522013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52174 w 12934470"/>
              <a:gd name="connsiteY4" fmla="*/ 460768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52174 w 12934470"/>
              <a:gd name="connsiteY4" fmla="*/ 460768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847102 w 12934470"/>
              <a:gd name="connsiteY3" fmla="*/ 991120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847102 w 12934470"/>
              <a:gd name="connsiteY3" fmla="*/ 991120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43614"/>
              <a:gd name="connsiteY0" fmla="*/ 762520 h 3524008"/>
              <a:gd name="connsiteX1" fmla="*/ 3058950 w 12943614"/>
              <a:gd name="connsiteY1" fmla="*/ 3568 h 3524008"/>
              <a:gd name="connsiteX2" fmla="*/ 5930166 w 12943614"/>
              <a:gd name="connsiteY2" fmla="*/ 497345 h 3524008"/>
              <a:gd name="connsiteX3" fmla="*/ 8764806 w 12943614"/>
              <a:gd name="connsiteY3" fmla="*/ 917968 h 3524008"/>
              <a:gd name="connsiteX4" fmla="*/ 12943614 w 12943614"/>
              <a:gd name="connsiteY4" fmla="*/ 524776 h 3524008"/>
              <a:gd name="connsiteX5" fmla="*/ 12852174 w 12943614"/>
              <a:gd name="connsiteY5" fmla="*/ 3514864 h 3524008"/>
              <a:gd name="connsiteX6" fmla="*/ 12934470 w 12943614"/>
              <a:gd name="connsiteY6" fmla="*/ 3505720 h 3524008"/>
              <a:gd name="connsiteX7" fmla="*/ 41430 w 12943614"/>
              <a:gd name="connsiteY7" fmla="*/ 3524008 h 3524008"/>
              <a:gd name="connsiteX8" fmla="*/ 41430 w 12943614"/>
              <a:gd name="connsiteY8" fmla="*/ 762520 h 3524008"/>
              <a:gd name="connsiteX0" fmla="*/ 41430 w 12943614"/>
              <a:gd name="connsiteY0" fmla="*/ 762520 h 3524008"/>
              <a:gd name="connsiteX1" fmla="*/ 3058950 w 12943614"/>
              <a:gd name="connsiteY1" fmla="*/ 3568 h 3524008"/>
              <a:gd name="connsiteX2" fmla="*/ 5930166 w 12943614"/>
              <a:gd name="connsiteY2" fmla="*/ 497345 h 3524008"/>
              <a:gd name="connsiteX3" fmla="*/ 8764806 w 12943614"/>
              <a:gd name="connsiteY3" fmla="*/ 917968 h 3524008"/>
              <a:gd name="connsiteX4" fmla="*/ 12943614 w 12943614"/>
              <a:gd name="connsiteY4" fmla="*/ 524776 h 3524008"/>
              <a:gd name="connsiteX5" fmla="*/ 12852174 w 12943614"/>
              <a:gd name="connsiteY5" fmla="*/ 3514864 h 3524008"/>
              <a:gd name="connsiteX6" fmla="*/ 12934470 w 12943614"/>
              <a:gd name="connsiteY6" fmla="*/ 3505720 h 3524008"/>
              <a:gd name="connsiteX7" fmla="*/ 41430 w 12943614"/>
              <a:gd name="connsiteY7" fmla="*/ 3524008 h 3524008"/>
              <a:gd name="connsiteX8" fmla="*/ 41430 w 12943614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779022 w 12934470"/>
              <a:gd name="connsiteY4" fmla="*/ 54306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3035054"/>
              <a:gd name="connsiteY0" fmla="*/ 762520 h 3524008"/>
              <a:gd name="connsiteX1" fmla="*/ 3058950 w 13035054"/>
              <a:gd name="connsiteY1" fmla="*/ 3568 h 3524008"/>
              <a:gd name="connsiteX2" fmla="*/ 5930166 w 13035054"/>
              <a:gd name="connsiteY2" fmla="*/ 497345 h 3524008"/>
              <a:gd name="connsiteX3" fmla="*/ 8764806 w 13035054"/>
              <a:gd name="connsiteY3" fmla="*/ 917968 h 3524008"/>
              <a:gd name="connsiteX4" fmla="*/ 12779022 w 13035054"/>
              <a:gd name="connsiteY4" fmla="*/ 543064 h 3524008"/>
              <a:gd name="connsiteX5" fmla="*/ 13035054 w 13035054"/>
              <a:gd name="connsiteY5" fmla="*/ 3341128 h 3524008"/>
              <a:gd name="connsiteX6" fmla="*/ 12934470 w 13035054"/>
              <a:gd name="connsiteY6" fmla="*/ 3505720 h 3524008"/>
              <a:gd name="connsiteX7" fmla="*/ 41430 w 13035054"/>
              <a:gd name="connsiteY7" fmla="*/ 3524008 h 3524008"/>
              <a:gd name="connsiteX8" fmla="*/ 41430 w 13035054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779022 w 12934470"/>
              <a:gd name="connsiteY4" fmla="*/ 543064 h 3524008"/>
              <a:gd name="connsiteX5" fmla="*/ 12934470 w 12934470"/>
              <a:gd name="connsiteY5" fmla="*/ 3505720 h 3524008"/>
              <a:gd name="connsiteX6" fmla="*/ 41430 w 12934470"/>
              <a:gd name="connsiteY6" fmla="*/ 3524008 h 3524008"/>
              <a:gd name="connsiteX7" fmla="*/ 41430 w 12934470"/>
              <a:gd name="connsiteY7" fmla="*/ 762520 h 3524008"/>
              <a:gd name="connsiteX0" fmla="*/ 41430 w 12861318"/>
              <a:gd name="connsiteY0" fmla="*/ 762520 h 3524008"/>
              <a:gd name="connsiteX1" fmla="*/ 3058950 w 12861318"/>
              <a:gd name="connsiteY1" fmla="*/ 3568 h 3524008"/>
              <a:gd name="connsiteX2" fmla="*/ 5930166 w 12861318"/>
              <a:gd name="connsiteY2" fmla="*/ 497345 h 3524008"/>
              <a:gd name="connsiteX3" fmla="*/ 8764806 w 12861318"/>
              <a:gd name="connsiteY3" fmla="*/ 917968 h 3524008"/>
              <a:gd name="connsiteX4" fmla="*/ 12779022 w 12861318"/>
              <a:gd name="connsiteY4" fmla="*/ 543064 h 3524008"/>
              <a:gd name="connsiteX5" fmla="*/ 12861318 w 12861318"/>
              <a:gd name="connsiteY5" fmla="*/ 3514864 h 3524008"/>
              <a:gd name="connsiteX6" fmla="*/ 41430 w 12861318"/>
              <a:gd name="connsiteY6" fmla="*/ 3524008 h 3524008"/>
              <a:gd name="connsiteX7" fmla="*/ 41430 w 12861318"/>
              <a:gd name="connsiteY7" fmla="*/ 762520 h 3524008"/>
              <a:gd name="connsiteX0" fmla="*/ 41430 w 12861318"/>
              <a:gd name="connsiteY0" fmla="*/ 529462 h 3290950"/>
              <a:gd name="connsiteX1" fmla="*/ 2876070 w 12861318"/>
              <a:gd name="connsiteY1" fmla="*/ 8254 h 3290950"/>
              <a:gd name="connsiteX2" fmla="*/ 5930166 w 12861318"/>
              <a:gd name="connsiteY2" fmla="*/ 264287 h 3290950"/>
              <a:gd name="connsiteX3" fmla="*/ 8764806 w 12861318"/>
              <a:gd name="connsiteY3" fmla="*/ 684910 h 3290950"/>
              <a:gd name="connsiteX4" fmla="*/ 12779022 w 12861318"/>
              <a:gd name="connsiteY4" fmla="*/ 310006 h 3290950"/>
              <a:gd name="connsiteX5" fmla="*/ 12861318 w 12861318"/>
              <a:gd name="connsiteY5" fmla="*/ 3281806 h 3290950"/>
              <a:gd name="connsiteX6" fmla="*/ 41430 w 12861318"/>
              <a:gd name="connsiteY6" fmla="*/ 3290950 h 3290950"/>
              <a:gd name="connsiteX7" fmla="*/ 41430 w 12861318"/>
              <a:gd name="connsiteY7" fmla="*/ 529462 h 3290950"/>
              <a:gd name="connsiteX0" fmla="*/ 41430 w 12861318"/>
              <a:gd name="connsiteY0" fmla="*/ 529462 h 3290950"/>
              <a:gd name="connsiteX1" fmla="*/ 2967510 w 12861318"/>
              <a:gd name="connsiteY1" fmla="*/ 8254 h 3290950"/>
              <a:gd name="connsiteX2" fmla="*/ 5930166 w 12861318"/>
              <a:gd name="connsiteY2" fmla="*/ 264287 h 3290950"/>
              <a:gd name="connsiteX3" fmla="*/ 8764806 w 12861318"/>
              <a:gd name="connsiteY3" fmla="*/ 684910 h 3290950"/>
              <a:gd name="connsiteX4" fmla="*/ 12779022 w 12861318"/>
              <a:gd name="connsiteY4" fmla="*/ 310006 h 3290950"/>
              <a:gd name="connsiteX5" fmla="*/ 12861318 w 12861318"/>
              <a:gd name="connsiteY5" fmla="*/ 3281806 h 3290950"/>
              <a:gd name="connsiteX6" fmla="*/ 41430 w 12861318"/>
              <a:gd name="connsiteY6" fmla="*/ 3290950 h 3290950"/>
              <a:gd name="connsiteX7" fmla="*/ 41430 w 12861318"/>
              <a:gd name="connsiteY7" fmla="*/ 529462 h 3290950"/>
              <a:gd name="connsiteX0" fmla="*/ 41430 w 12861318"/>
              <a:gd name="connsiteY0" fmla="*/ 429868 h 3191356"/>
              <a:gd name="connsiteX1" fmla="*/ 2985798 w 12861318"/>
              <a:gd name="connsiteY1" fmla="*/ 18388 h 3191356"/>
              <a:gd name="connsiteX2" fmla="*/ 5930166 w 12861318"/>
              <a:gd name="connsiteY2" fmla="*/ 164693 h 3191356"/>
              <a:gd name="connsiteX3" fmla="*/ 8764806 w 12861318"/>
              <a:gd name="connsiteY3" fmla="*/ 585316 h 3191356"/>
              <a:gd name="connsiteX4" fmla="*/ 12779022 w 12861318"/>
              <a:gd name="connsiteY4" fmla="*/ 210412 h 3191356"/>
              <a:gd name="connsiteX5" fmla="*/ 12861318 w 12861318"/>
              <a:gd name="connsiteY5" fmla="*/ 3182212 h 3191356"/>
              <a:gd name="connsiteX6" fmla="*/ 41430 w 12861318"/>
              <a:gd name="connsiteY6" fmla="*/ 3191356 h 3191356"/>
              <a:gd name="connsiteX7" fmla="*/ 41430 w 12861318"/>
              <a:gd name="connsiteY7" fmla="*/ 429868 h 3191356"/>
              <a:gd name="connsiteX0" fmla="*/ 41430 w 12861318"/>
              <a:gd name="connsiteY0" fmla="*/ 415554 h 3177042"/>
              <a:gd name="connsiteX1" fmla="*/ 2985798 w 12861318"/>
              <a:gd name="connsiteY1" fmla="*/ 4074 h 3177042"/>
              <a:gd name="connsiteX2" fmla="*/ 5966742 w 12861318"/>
              <a:gd name="connsiteY2" fmla="*/ 250963 h 3177042"/>
              <a:gd name="connsiteX3" fmla="*/ 8764806 w 12861318"/>
              <a:gd name="connsiteY3" fmla="*/ 571002 h 3177042"/>
              <a:gd name="connsiteX4" fmla="*/ 12779022 w 12861318"/>
              <a:gd name="connsiteY4" fmla="*/ 196098 h 3177042"/>
              <a:gd name="connsiteX5" fmla="*/ 12861318 w 12861318"/>
              <a:gd name="connsiteY5" fmla="*/ 3167898 h 3177042"/>
              <a:gd name="connsiteX6" fmla="*/ 41430 w 12861318"/>
              <a:gd name="connsiteY6" fmla="*/ 3177042 h 3177042"/>
              <a:gd name="connsiteX7" fmla="*/ 41430 w 12861318"/>
              <a:gd name="connsiteY7" fmla="*/ 415554 h 3177042"/>
              <a:gd name="connsiteX0" fmla="*/ 41430 w 12861318"/>
              <a:gd name="connsiteY0" fmla="*/ 329931 h 3091419"/>
              <a:gd name="connsiteX1" fmla="*/ 2930934 w 12861318"/>
              <a:gd name="connsiteY1" fmla="*/ 9891 h 3091419"/>
              <a:gd name="connsiteX2" fmla="*/ 5966742 w 12861318"/>
              <a:gd name="connsiteY2" fmla="*/ 165340 h 3091419"/>
              <a:gd name="connsiteX3" fmla="*/ 8764806 w 12861318"/>
              <a:gd name="connsiteY3" fmla="*/ 485379 h 3091419"/>
              <a:gd name="connsiteX4" fmla="*/ 12779022 w 12861318"/>
              <a:gd name="connsiteY4" fmla="*/ 110475 h 3091419"/>
              <a:gd name="connsiteX5" fmla="*/ 12861318 w 12861318"/>
              <a:gd name="connsiteY5" fmla="*/ 3082275 h 3091419"/>
              <a:gd name="connsiteX6" fmla="*/ 41430 w 12861318"/>
              <a:gd name="connsiteY6" fmla="*/ 3091419 h 3091419"/>
              <a:gd name="connsiteX7" fmla="*/ 41430 w 12861318"/>
              <a:gd name="connsiteY7" fmla="*/ 329931 h 3091419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764806 w 12861318"/>
              <a:gd name="connsiteY3" fmla="*/ 476001 h 3082041"/>
              <a:gd name="connsiteX4" fmla="*/ 12779022 w 12861318"/>
              <a:gd name="connsiteY4" fmla="*/ 10109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801382 w 12861318"/>
              <a:gd name="connsiteY3" fmla="*/ 558297 h 3082041"/>
              <a:gd name="connsiteX4" fmla="*/ 12779022 w 12861318"/>
              <a:gd name="connsiteY4" fmla="*/ 10109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801382 w 12861318"/>
              <a:gd name="connsiteY3" fmla="*/ 558297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5600982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11449 h 3072937"/>
              <a:gd name="connsiteX1" fmla="*/ 2336574 w 12861318"/>
              <a:gd name="connsiteY1" fmla="*/ 553 h 3072937"/>
              <a:gd name="connsiteX2" fmla="*/ 5600982 w 12861318"/>
              <a:gd name="connsiteY2" fmla="*/ 256586 h 3072937"/>
              <a:gd name="connsiteX3" fmla="*/ 8938542 w 12861318"/>
              <a:gd name="connsiteY3" fmla="*/ 530905 h 3072937"/>
              <a:gd name="connsiteX4" fmla="*/ 12806454 w 12861318"/>
              <a:gd name="connsiteY4" fmla="*/ 46273 h 3072937"/>
              <a:gd name="connsiteX5" fmla="*/ 12861318 w 12861318"/>
              <a:gd name="connsiteY5" fmla="*/ 3063793 h 3072937"/>
              <a:gd name="connsiteX6" fmla="*/ 41430 w 12861318"/>
              <a:gd name="connsiteY6" fmla="*/ 3072937 h 3072937"/>
              <a:gd name="connsiteX7" fmla="*/ 41430 w 12861318"/>
              <a:gd name="connsiteY7" fmla="*/ 311449 h 3072937"/>
              <a:gd name="connsiteX0" fmla="*/ 50580 w 12852180"/>
              <a:gd name="connsiteY0" fmla="*/ 377111 h 3074591"/>
              <a:gd name="connsiteX1" fmla="*/ 2327436 w 12852180"/>
              <a:gd name="connsiteY1" fmla="*/ 2207 h 3074591"/>
              <a:gd name="connsiteX2" fmla="*/ 5591844 w 12852180"/>
              <a:gd name="connsiteY2" fmla="*/ 258240 h 3074591"/>
              <a:gd name="connsiteX3" fmla="*/ 8929404 w 12852180"/>
              <a:gd name="connsiteY3" fmla="*/ 532559 h 3074591"/>
              <a:gd name="connsiteX4" fmla="*/ 12797316 w 12852180"/>
              <a:gd name="connsiteY4" fmla="*/ 47927 h 3074591"/>
              <a:gd name="connsiteX5" fmla="*/ 12852180 w 12852180"/>
              <a:gd name="connsiteY5" fmla="*/ 3065447 h 3074591"/>
              <a:gd name="connsiteX6" fmla="*/ 32292 w 12852180"/>
              <a:gd name="connsiteY6" fmla="*/ 3074591 h 3074591"/>
              <a:gd name="connsiteX7" fmla="*/ 50580 w 12852180"/>
              <a:gd name="connsiteY7" fmla="*/ 377111 h 3074591"/>
              <a:gd name="connsiteX0" fmla="*/ 50580 w 12852180"/>
              <a:gd name="connsiteY0" fmla="*/ 377111 h 3074591"/>
              <a:gd name="connsiteX1" fmla="*/ 2327436 w 12852180"/>
              <a:gd name="connsiteY1" fmla="*/ 2207 h 3074591"/>
              <a:gd name="connsiteX2" fmla="*/ 5591844 w 12852180"/>
              <a:gd name="connsiteY2" fmla="*/ 258240 h 3074591"/>
              <a:gd name="connsiteX3" fmla="*/ 8929404 w 12852180"/>
              <a:gd name="connsiteY3" fmla="*/ 532559 h 3074591"/>
              <a:gd name="connsiteX4" fmla="*/ 12797316 w 12852180"/>
              <a:gd name="connsiteY4" fmla="*/ 47927 h 3074591"/>
              <a:gd name="connsiteX5" fmla="*/ 12852180 w 12852180"/>
              <a:gd name="connsiteY5" fmla="*/ 3065447 h 3074591"/>
              <a:gd name="connsiteX6" fmla="*/ 32292 w 12852180"/>
              <a:gd name="connsiteY6" fmla="*/ 3074591 h 3074591"/>
              <a:gd name="connsiteX7" fmla="*/ 50580 w 12852180"/>
              <a:gd name="connsiteY7" fmla="*/ 377111 h 3074591"/>
              <a:gd name="connsiteX0" fmla="*/ 342780 w 12824340"/>
              <a:gd name="connsiteY0" fmla="*/ 302146 h 3072778"/>
              <a:gd name="connsiteX1" fmla="*/ 2299596 w 12824340"/>
              <a:gd name="connsiteY1" fmla="*/ 394 h 3072778"/>
              <a:gd name="connsiteX2" fmla="*/ 5564004 w 12824340"/>
              <a:gd name="connsiteY2" fmla="*/ 256427 h 3072778"/>
              <a:gd name="connsiteX3" fmla="*/ 8901564 w 12824340"/>
              <a:gd name="connsiteY3" fmla="*/ 530746 h 3072778"/>
              <a:gd name="connsiteX4" fmla="*/ 12769476 w 12824340"/>
              <a:gd name="connsiteY4" fmla="*/ 46114 h 3072778"/>
              <a:gd name="connsiteX5" fmla="*/ 12824340 w 12824340"/>
              <a:gd name="connsiteY5" fmla="*/ 3063634 h 3072778"/>
              <a:gd name="connsiteX6" fmla="*/ 4452 w 12824340"/>
              <a:gd name="connsiteY6" fmla="*/ 3072778 h 3072778"/>
              <a:gd name="connsiteX7" fmla="*/ 342780 w 12824340"/>
              <a:gd name="connsiteY7" fmla="*/ 302146 h 3072778"/>
              <a:gd name="connsiteX0" fmla="*/ 61974 w 12543534"/>
              <a:gd name="connsiteY0" fmla="*/ 302146 h 3063634"/>
              <a:gd name="connsiteX1" fmla="*/ 2018790 w 12543534"/>
              <a:gd name="connsiteY1" fmla="*/ 394 h 3063634"/>
              <a:gd name="connsiteX2" fmla="*/ 5283198 w 12543534"/>
              <a:gd name="connsiteY2" fmla="*/ 256427 h 3063634"/>
              <a:gd name="connsiteX3" fmla="*/ 8620758 w 12543534"/>
              <a:gd name="connsiteY3" fmla="*/ 530746 h 3063634"/>
              <a:gd name="connsiteX4" fmla="*/ 12488670 w 12543534"/>
              <a:gd name="connsiteY4" fmla="*/ 46114 h 3063634"/>
              <a:gd name="connsiteX5" fmla="*/ 12543534 w 12543534"/>
              <a:gd name="connsiteY5" fmla="*/ 3063634 h 3063634"/>
              <a:gd name="connsiteX6" fmla="*/ 25398 w 12543534"/>
              <a:gd name="connsiteY6" fmla="*/ 3017914 h 3063634"/>
              <a:gd name="connsiteX7" fmla="*/ 61974 w 12543534"/>
              <a:gd name="connsiteY7" fmla="*/ 302146 h 3063634"/>
              <a:gd name="connsiteX0" fmla="*/ 36576 w 12518136"/>
              <a:gd name="connsiteY0" fmla="*/ 302146 h 3063634"/>
              <a:gd name="connsiteX1" fmla="*/ 1993392 w 12518136"/>
              <a:gd name="connsiteY1" fmla="*/ 394 h 3063634"/>
              <a:gd name="connsiteX2" fmla="*/ 5257800 w 12518136"/>
              <a:gd name="connsiteY2" fmla="*/ 256427 h 3063634"/>
              <a:gd name="connsiteX3" fmla="*/ 8595360 w 12518136"/>
              <a:gd name="connsiteY3" fmla="*/ 530746 h 3063634"/>
              <a:gd name="connsiteX4" fmla="*/ 12463272 w 12518136"/>
              <a:gd name="connsiteY4" fmla="*/ 46114 h 3063634"/>
              <a:gd name="connsiteX5" fmla="*/ 12518136 w 12518136"/>
              <a:gd name="connsiteY5" fmla="*/ 3063634 h 3063634"/>
              <a:gd name="connsiteX6" fmla="*/ 0 w 12518136"/>
              <a:gd name="connsiteY6" fmla="*/ 3017914 h 3063634"/>
              <a:gd name="connsiteX7" fmla="*/ 36576 w 12518136"/>
              <a:gd name="connsiteY7" fmla="*/ 302146 h 3063634"/>
              <a:gd name="connsiteX0" fmla="*/ 91440 w 12518136"/>
              <a:gd name="connsiteY0" fmla="*/ 311448 h 3063792"/>
              <a:gd name="connsiteX1" fmla="*/ 1993392 w 12518136"/>
              <a:gd name="connsiteY1" fmla="*/ 552 h 3063792"/>
              <a:gd name="connsiteX2" fmla="*/ 5257800 w 12518136"/>
              <a:gd name="connsiteY2" fmla="*/ 256585 h 3063792"/>
              <a:gd name="connsiteX3" fmla="*/ 8595360 w 12518136"/>
              <a:gd name="connsiteY3" fmla="*/ 530904 h 3063792"/>
              <a:gd name="connsiteX4" fmla="*/ 12463272 w 12518136"/>
              <a:gd name="connsiteY4" fmla="*/ 46272 h 3063792"/>
              <a:gd name="connsiteX5" fmla="*/ 12518136 w 12518136"/>
              <a:gd name="connsiteY5" fmla="*/ 3063792 h 3063792"/>
              <a:gd name="connsiteX6" fmla="*/ 0 w 12518136"/>
              <a:gd name="connsiteY6" fmla="*/ 3018072 h 3063792"/>
              <a:gd name="connsiteX7" fmla="*/ 91440 w 12518136"/>
              <a:gd name="connsiteY7" fmla="*/ 311448 h 3063792"/>
              <a:gd name="connsiteX0" fmla="*/ 82296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82296 w 12508992"/>
              <a:gd name="connsiteY7" fmla="*/ 311448 h 3063792"/>
              <a:gd name="connsiteX0" fmla="*/ 82296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82296 w 12508992"/>
              <a:gd name="connsiteY7" fmla="*/ 311448 h 3063792"/>
              <a:gd name="connsiteX0" fmla="*/ 91440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91440 w 12508992"/>
              <a:gd name="connsiteY7" fmla="*/ 311448 h 3063792"/>
              <a:gd name="connsiteX0" fmla="*/ 91440 w 12472416"/>
              <a:gd name="connsiteY0" fmla="*/ 311448 h 3072936"/>
              <a:gd name="connsiteX1" fmla="*/ 1984248 w 12472416"/>
              <a:gd name="connsiteY1" fmla="*/ 552 h 3072936"/>
              <a:gd name="connsiteX2" fmla="*/ 5248656 w 12472416"/>
              <a:gd name="connsiteY2" fmla="*/ 256585 h 3072936"/>
              <a:gd name="connsiteX3" fmla="*/ 8586216 w 12472416"/>
              <a:gd name="connsiteY3" fmla="*/ 530904 h 3072936"/>
              <a:gd name="connsiteX4" fmla="*/ 12454128 w 12472416"/>
              <a:gd name="connsiteY4" fmla="*/ 46272 h 3072936"/>
              <a:gd name="connsiteX5" fmla="*/ 12472416 w 12472416"/>
              <a:gd name="connsiteY5" fmla="*/ 3072936 h 3072936"/>
              <a:gd name="connsiteX6" fmla="*/ 0 w 12472416"/>
              <a:gd name="connsiteY6" fmla="*/ 3008928 h 3072936"/>
              <a:gd name="connsiteX7" fmla="*/ 91440 w 12472416"/>
              <a:gd name="connsiteY7" fmla="*/ 311448 h 3072936"/>
              <a:gd name="connsiteX0" fmla="*/ 91440 w 12454128"/>
              <a:gd name="connsiteY0" fmla="*/ 311448 h 3036360"/>
              <a:gd name="connsiteX1" fmla="*/ 1984248 w 12454128"/>
              <a:gd name="connsiteY1" fmla="*/ 552 h 3036360"/>
              <a:gd name="connsiteX2" fmla="*/ 5248656 w 12454128"/>
              <a:gd name="connsiteY2" fmla="*/ 256585 h 3036360"/>
              <a:gd name="connsiteX3" fmla="*/ 8586216 w 12454128"/>
              <a:gd name="connsiteY3" fmla="*/ 530904 h 3036360"/>
              <a:gd name="connsiteX4" fmla="*/ 12454128 w 12454128"/>
              <a:gd name="connsiteY4" fmla="*/ 46272 h 3036360"/>
              <a:gd name="connsiteX5" fmla="*/ 12316968 w 12454128"/>
              <a:gd name="connsiteY5" fmla="*/ 3036360 h 3036360"/>
              <a:gd name="connsiteX6" fmla="*/ 0 w 12454128"/>
              <a:gd name="connsiteY6" fmla="*/ 3008928 h 3036360"/>
              <a:gd name="connsiteX7" fmla="*/ 91440 w 12454128"/>
              <a:gd name="connsiteY7" fmla="*/ 311448 h 3036360"/>
              <a:gd name="connsiteX0" fmla="*/ 91440 w 12316968"/>
              <a:gd name="connsiteY0" fmla="*/ 311448 h 3036360"/>
              <a:gd name="connsiteX1" fmla="*/ 1984248 w 12316968"/>
              <a:gd name="connsiteY1" fmla="*/ 552 h 3036360"/>
              <a:gd name="connsiteX2" fmla="*/ 5248656 w 12316968"/>
              <a:gd name="connsiteY2" fmla="*/ 256585 h 3036360"/>
              <a:gd name="connsiteX3" fmla="*/ 8586216 w 12316968"/>
              <a:gd name="connsiteY3" fmla="*/ 530904 h 3036360"/>
              <a:gd name="connsiteX4" fmla="*/ 12280392 w 12316968"/>
              <a:gd name="connsiteY4" fmla="*/ 64560 h 3036360"/>
              <a:gd name="connsiteX5" fmla="*/ 12316968 w 12316968"/>
              <a:gd name="connsiteY5" fmla="*/ 3036360 h 3036360"/>
              <a:gd name="connsiteX6" fmla="*/ 0 w 12316968"/>
              <a:gd name="connsiteY6" fmla="*/ 3008928 h 3036360"/>
              <a:gd name="connsiteX7" fmla="*/ 91440 w 12316968"/>
              <a:gd name="connsiteY7" fmla="*/ 311448 h 3036360"/>
              <a:gd name="connsiteX0" fmla="*/ 91440 w 12280392"/>
              <a:gd name="connsiteY0" fmla="*/ 311448 h 3045504"/>
              <a:gd name="connsiteX1" fmla="*/ 1984248 w 12280392"/>
              <a:gd name="connsiteY1" fmla="*/ 552 h 3045504"/>
              <a:gd name="connsiteX2" fmla="*/ 5248656 w 12280392"/>
              <a:gd name="connsiteY2" fmla="*/ 256585 h 3045504"/>
              <a:gd name="connsiteX3" fmla="*/ 8586216 w 12280392"/>
              <a:gd name="connsiteY3" fmla="*/ 530904 h 3045504"/>
              <a:gd name="connsiteX4" fmla="*/ 12280392 w 12280392"/>
              <a:gd name="connsiteY4" fmla="*/ 64560 h 3045504"/>
              <a:gd name="connsiteX5" fmla="*/ 12198096 w 12280392"/>
              <a:gd name="connsiteY5" fmla="*/ 3045504 h 3045504"/>
              <a:gd name="connsiteX6" fmla="*/ 0 w 12280392"/>
              <a:gd name="connsiteY6" fmla="*/ 3008928 h 3045504"/>
              <a:gd name="connsiteX7" fmla="*/ 91440 w 12280392"/>
              <a:gd name="connsiteY7" fmla="*/ 311448 h 3045504"/>
              <a:gd name="connsiteX0" fmla="*/ 91440 w 12280392"/>
              <a:gd name="connsiteY0" fmla="*/ 311448 h 3054648"/>
              <a:gd name="connsiteX1" fmla="*/ 1984248 w 12280392"/>
              <a:gd name="connsiteY1" fmla="*/ 552 h 3054648"/>
              <a:gd name="connsiteX2" fmla="*/ 5248656 w 12280392"/>
              <a:gd name="connsiteY2" fmla="*/ 256585 h 3054648"/>
              <a:gd name="connsiteX3" fmla="*/ 8586216 w 12280392"/>
              <a:gd name="connsiteY3" fmla="*/ 530904 h 3054648"/>
              <a:gd name="connsiteX4" fmla="*/ 12280392 w 12280392"/>
              <a:gd name="connsiteY4" fmla="*/ 64560 h 3054648"/>
              <a:gd name="connsiteX5" fmla="*/ 12079224 w 12280392"/>
              <a:gd name="connsiteY5" fmla="*/ 3054648 h 3054648"/>
              <a:gd name="connsiteX6" fmla="*/ 0 w 12280392"/>
              <a:gd name="connsiteY6" fmla="*/ 3008928 h 3054648"/>
              <a:gd name="connsiteX7" fmla="*/ 91440 w 12280392"/>
              <a:gd name="connsiteY7" fmla="*/ 311448 h 3054648"/>
              <a:gd name="connsiteX0" fmla="*/ 91440 w 12280392"/>
              <a:gd name="connsiteY0" fmla="*/ 311448 h 3008928"/>
              <a:gd name="connsiteX1" fmla="*/ 1984248 w 12280392"/>
              <a:gd name="connsiteY1" fmla="*/ 552 h 3008928"/>
              <a:gd name="connsiteX2" fmla="*/ 5248656 w 12280392"/>
              <a:gd name="connsiteY2" fmla="*/ 256585 h 3008928"/>
              <a:gd name="connsiteX3" fmla="*/ 8586216 w 12280392"/>
              <a:gd name="connsiteY3" fmla="*/ 530904 h 3008928"/>
              <a:gd name="connsiteX4" fmla="*/ 12280392 w 12280392"/>
              <a:gd name="connsiteY4" fmla="*/ 64560 h 3008928"/>
              <a:gd name="connsiteX5" fmla="*/ 12271248 w 12280392"/>
              <a:gd name="connsiteY5" fmla="*/ 2377992 h 3008928"/>
              <a:gd name="connsiteX6" fmla="*/ 0 w 12280392"/>
              <a:gd name="connsiteY6" fmla="*/ 3008928 h 3008928"/>
              <a:gd name="connsiteX7" fmla="*/ 91440 w 12280392"/>
              <a:gd name="connsiteY7" fmla="*/ 311448 h 3008928"/>
              <a:gd name="connsiteX0" fmla="*/ 21863 w 12210815"/>
              <a:gd name="connsiteY0" fmla="*/ 311448 h 2460288"/>
              <a:gd name="connsiteX1" fmla="*/ 1914671 w 12210815"/>
              <a:gd name="connsiteY1" fmla="*/ 552 h 2460288"/>
              <a:gd name="connsiteX2" fmla="*/ 5179079 w 12210815"/>
              <a:gd name="connsiteY2" fmla="*/ 256585 h 2460288"/>
              <a:gd name="connsiteX3" fmla="*/ 8516639 w 12210815"/>
              <a:gd name="connsiteY3" fmla="*/ 530904 h 2460288"/>
              <a:gd name="connsiteX4" fmla="*/ 12210815 w 12210815"/>
              <a:gd name="connsiteY4" fmla="*/ 64560 h 2460288"/>
              <a:gd name="connsiteX5" fmla="*/ 12201671 w 12210815"/>
              <a:gd name="connsiteY5" fmla="*/ 2377992 h 2460288"/>
              <a:gd name="connsiteX6" fmla="*/ 21863 w 12210815"/>
              <a:gd name="connsiteY6" fmla="*/ 2460288 h 2460288"/>
              <a:gd name="connsiteX7" fmla="*/ 21863 w 12210815"/>
              <a:gd name="connsiteY7" fmla="*/ 311448 h 2460288"/>
              <a:gd name="connsiteX0" fmla="*/ 23434 w 12212386"/>
              <a:gd name="connsiteY0" fmla="*/ 311448 h 2377992"/>
              <a:gd name="connsiteX1" fmla="*/ 1916242 w 12212386"/>
              <a:gd name="connsiteY1" fmla="*/ 552 h 2377992"/>
              <a:gd name="connsiteX2" fmla="*/ 5180650 w 12212386"/>
              <a:gd name="connsiteY2" fmla="*/ 256585 h 2377992"/>
              <a:gd name="connsiteX3" fmla="*/ 8518210 w 12212386"/>
              <a:gd name="connsiteY3" fmla="*/ 530904 h 2377992"/>
              <a:gd name="connsiteX4" fmla="*/ 12212386 w 12212386"/>
              <a:gd name="connsiteY4" fmla="*/ 64560 h 2377992"/>
              <a:gd name="connsiteX5" fmla="*/ 12203242 w 12212386"/>
              <a:gd name="connsiteY5" fmla="*/ 2377992 h 2377992"/>
              <a:gd name="connsiteX6" fmla="*/ 14290 w 12212386"/>
              <a:gd name="connsiteY6" fmla="*/ 2057952 h 2377992"/>
              <a:gd name="connsiteX7" fmla="*/ 23434 w 12212386"/>
              <a:gd name="connsiteY7" fmla="*/ 311448 h 2377992"/>
              <a:gd name="connsiteX0" fmla="*/ 23434 w 12212386"/>
              <a:gd name="connsiteY0" fmla="*/ 311448 h 2377992"/>
              <a:gd name="connsiteX1" fmla="*/ 1916242 w 12212386"/>
              <a:gd name="connsiteY1" fmla="*/ 552 h 2377992"/>
              <a:gd name="connsiteX2" fmla="*/ 5180650 w 12212386"/>
              <a:gd name="connsiteY2" fmla="*/ 256585 h 2377992"/>
              <a:gd name="connsiteX3" fmla="*/ 8518210 w 12212386"/>
              <a:gd name="connsiteY3" fmla="*/ 530904 h 2377992"/>
              <a:gd name="connsiteX4" fmla="*/ 12212386 w 12212386"/>
              <a:gd name="connsiteY4" fmla="*/ 64560 h 2377992"/>
              <a:gd name="connsiteX5" fmla="*/ 12203242 w 12212386"/>
              <a:gd name="connsiteY5" fmla="*/ 2377992 h 2377992"/>
              <a:gd name="connsiteX6" fmla="*/ 14290 w 12212386"/>
              <a:gd name="connsiteY6" fmla="*/ 2368848 h 2377992"/>
              <a:gd name="connsiteX7" fmla="*/ 23434 w 12212386"/>
              <a:gd name="connsiteY7" fmla="*/ 311448 h 2377992"/>
              <a:gd name="connsiteX0" fmla="*/ 9144 w 12198096"/>
              <a:gd name="connsiteY0" fmla="*/ 311448 h 2377992"/>
              <a:gd name="connsiteX1" fmla="*/ 1901952 w 12198096"/>
              <a:gd name="connsiteY1" fmla="*/ 552 h 2377992"/>
              <a:gd name="connsiteX2" fmla="*/ 5166360 w 12198096"/>
              <a:gd name="connsiteY2" fmla="*/ 256585 h 2377992"/>
              <a:gd name="connsiteX3" fmla="*/ 8503920 w 12198096"/>
              <a:gd name="connsiteY3" fmla="*/ 530904 h 2377992"/>
              <a:gd name="connsiteX4" fmla="*/ 12198096 w 12198096"/>
              <a:gd name="connsiteY4" fmla="*/ 64560 h 2377992"/>
              <a:gd name="connsiteX5" fmla="*/ 12188952 w 12198096"/>
              <a:gd name="connsiteY5" fmla="*/ 2377992 h 2377992"/>
              <a:gd name="connsiteX6" fmla="*/ 0 w 12198096"/>
              <a:gd name="connsiteY6" fmla="*/ 2368848 h 2377992"/>
              <a:gd name="connsiteX7" fmla="*/ 9144 w 12198096"/>
              <a:gd name="connsiteY7" fmla="*/ 311448 h 2377992"/>
              <a:gd name="connsiteX0" fmla="*/ 9144 w 12198096"/>
              <a:gd name="connsiteY0" fmla="*/ 311448 h 2377992"/>
              <a:gd name="connsiteX1" fmla="*/ 1901952 w 12198096"/>
              <a:gd name="connsiteY1" fmla="*/ 552 h 2377992"/>
              <a:gd name="connsiteX2" fmla="*/ 5166360 w 12198096"/>
              <a:gd name="connsiteY2" fmla="*/ 256585 h 2377992"/>
              <a:gd name="connsiteX3" fmla="*/ 8503920 w 12198096"/>
              <a:gd name="connsiteY3" fmla="*/ 530904 h 2377992"/>
              <a:gd name="connsiteX4" fmla="*/ 12198096 w 12198096"/>
              <a:gd name="connsiteY4" fmla="*/ 64560 h 2377992"/>
              <a:gd name="connsiteX5" fmla="*/ 12188952 w 12198096"/>
              <a:gd name="connsiteY5" fmla="*/ 2377992 h 2377992"/>
              <a:gd name="connsiteX6" fmla="*/ 0 w 12198096"/>
              <a:gd name="connsiteY6" fmla="*/ 2368848 h 2377992"/>
              <a:gd name="connsiteX7" fmla="*/ 9144 w 12198096"/>
              <a:gd name="connsiteY7" fmla="*/ 311448 h 2377992"/>
              <a:gd name="connsiteX0" fmla="*/ 31446 w 12198096"/>
              <a:gd name="connsiteY0" fmla="*/ 317131 h 2378100"/>
              <a:gd name="connsiteX1" fmla="*/ 1901952 w 12198096"/>
              <a:gd name="connsiteY1" fmla="*/ 660 h 2378100"/>
              <a:gd name="connsiteX2" fmla="*/ 5166360 w 12198096"/>
              <a:gd name="connsiteY2" fmla="*/ 256693 h 2378100"/>
              <a:gd name="connsiteX3" fmla="*/ 8503920 w 12198096"/>
              <a:gd name="connsiteY3" fmla="*/ 531012 h 2378100"/>
              <a:gd name="connsiteX4" fmla="*/ 12198096 w 12198096"/>
              <a:gd name="connsiteY4" fmla="*/ 64668 h 2378100"/>
              <a:gd name="connsiteX5" fmla="*/ 12188952 w 12198096"/>
              <a:gd name="connsiteY5" fmla="*/ 2378100 h 2378100"/>
              <a:gd name="connsiteX6" fmla="*/ 0 w 12198096"/>
              <a:gd name="connsiteY6" fmla="*/ 2368956 h 2378100"/>
              <a:gd name="connsiteX7" fmla="*/ 31446 w 12198096"/>
              <a:gd name="connsiteY7" fmla="*/ 317131 h 2378100"/>
              <a:gd name="connsiteX0" fmla="*/ 14720 w 12198096"/>
              <a:gd name="connsiteY0" fmla="*/ 322822 h 2378215"/>
              <a:gd name="connsiteX1" fmla="*/ 1901952 w 12198096"/>
              <a:gd name="connsiteY1" fmla="*/ 775 h 2378215"/>
              <a:gd name="connsiteX2" fmla="*/ 5166360 w 12198096"/>
              <a:gd name="connsiteY2" fmla="*/ 256808 h 2378215"/>
              <a:gd name="connsiteX3" fmla="*/ 8503920 w 12198096"/>
              <a:gd name="connsiteY3" fmla="*/ 531127 h 2378215"/>
              <a:gd name="connsiteX4" fmla="*/ 12198096 w 12198096"/>
              <a:gd name="connsiteY4" fmla="*/ 64783 h 2378215"/>
              <a:gd name="connsiteX5" fmla="*/ 12188952 w 12198096"/>
              <a:gd name="connsiteY5" fmla="*/ 2378215 h 2378215"/>
              <a:gd name="connsiteX6" fmla="*/ 0 w 12198096"/>
              <a:gd name="connsiteY6" fmla="*/ 2369071 h 2378215"/>
              <a:gd name="connsiteX7" fmla="*/ 14720 w 12198096"/>
              <a:gd name="connsiteY7" fmla="*/ 322822 h 2378215"/>
              <a:gd name="connsiteX0" fmla="*/ 4365 w 12221195"/>
              <a:gd name="connsiteY0" fmla="*/ 151486 h 2429904"/>
              <a:gd name="connsiteX1" fmla="*/ 1925051 w 12221195"/>
              <a:gd name="connsiteY1" fmla="*/ 52464 h 2429904"/>
              <a:gd name="connsiteX2" fmla="*/ 5189459 w 12221195"/>
              <a:gd name="connsiteY2" fmla="*/ 308497 h 2429904"/>
              <a:gd name="connsiteX3" fmla="*/ 8527019 w 12221195"/>
              <a:gd name="connsiteY3" fmla="*/ 582816 h 2429904"/>
              <a:gd name="connsiteX4" fmla="*/ 12221195 w 12221195"/>
              <a:gd name="connsiteY4" fmla="*/ 116472 h 2429904"/>
              <a:gd name="connsiteX5" fmla="*/ 12212051 w 12221195"/>
              <a:gd name="connsiteY5" fmla="*/ 2429904 h 2429904"/>
              <a:gd name="connsiteX6" fmla="*/ 23099 w 12221195"/>
              <a:gd name="connsiteY6" fmla="*/ 2420760 h 2429904"/>
              <a:gd name="connsiteX7" fmla="*/ 4365 w 12221195"/>
              <a:gd name="connsiteY7" fmla="*/ 151486 h 2429904"/>
              <a:gd name="connsiteX0" fmla="*/ 4365 w 12221195"/>
              <a:gd name="connsiteY0" fmla="*/ 118904 h 2397322"/>
              <a:gd name="connsiteX1" fmla="*/ 1925051 w 12221195"/>
              <a:gd name="connsiteY1" fmla="*/ 19882 h 2397322"/>
              <a:gd name="connsiteX2" fmla="*/ 5189459 w 12221195"/>
              <a:gd name="connsiteY2" fmla="*/ 275915 h 2397322"/>
              <a:gd name="connsiteX3" fmla="*/ 8527019 w 12221195"/>
              <a:gd name="connsiteY3" fmla="*/ 550234 h 2397322"/>
              <a:gd name="connsiteX4" fmla="*/ 12221195 w 12221195"/>
              <a:gd name="connsiteY4" fmla="*/ 83890 h 2397322"/>
              <a:gd name="connsiteX5" fmla="*/ 12212051 w 12221195"/>
              <a:gd name="connsiteY5" fmla="*/ 2397322 h 2397322"/>
              <a:gd name="connsiteX6" fmla="*/ 23099 w 12221195"/>
              <a:gd name="connsiteY6" fmla="*/ 2388178 h 2397322"/>
              <a:gd name="connsiteX7" fmla="*/ 4365 w 12221195"/>
              <a:gd name="connsiteY7" fmla="*/ 118904 h 2397322"/>
              <a:gd name="connsiteX0" fmla="*/ 4365 w 12221195"/>
              <a:gd name="connsiteY0" fmla="*/ 148695 h 2427113"/>
              <a:gd name="connsiteX1" fmla="*/ 2482612 w 12221195"/>
              <a:gd name="connsiteY1" fmla="*/ 10644 h 2427113"/>
              <a:gd name="connsiteX2" fmla="*/ 5189459 w 12221195"/>
              <a:gd name="connsiteY2" fmla="*/ 305706 h 2427113"/>
              <a:gd name="connsiteX3" fmla="*/ 8527019 w 12221195"/>
              <a:gd name="connsiteY3" fmla="*/ 580025 h 2427113"/>
              <a:gd name="connsiteX4" fmla="*/ 12221195 w 12221195"/>
              <a:gd name="connsiteY4" fmla="*/ 113681 h 2427113"/>
              <a:gd name="connsiteX5" fmla="*/ 12212051 w 12221195"/>
              <a:gd name="connsiteY5" fmla="*/ 2427113 h 2427113"/>
              <a:gd name="connsiteX6" fmla="*/ 23099 w 12221195"/>
              <a:gd name="connsiteY6" fmla="*/ 2417969 h 2427113"/>
              <a:gd name="connsiteX7" fmla="*/ 4365 w 12221195"/>
              <a:gd name="connsiteY7" fmla="*/ 148695 h 2427113"/>
              <a:gd name="connsiteX0" fmla="*/ 4365 w 12221195"/>
              <a:gd name="connsiteY0" fmla="*/ 143667 h 2422085"/>
              <a:gd name="connsiteX1" fmla="*/ 2482612 w 12221195"/>
              <a:gd name="connsiteY1" fmla="*/ 5616 h 2422085"/>
              <a:gd name="connsiteX2" fmla="*/ 5239640 w 12221195"/>
              <a:gd name="connsiteY2" fmla="*/ 228195 h 2422085"/>
              <a:gd name="connsiteX3" fmla="*/ 8527019 w 12221195"/>
              <a:gd name="connsiteY3" fmla="*/ 574997 h 2422085"/>
              <a:gd name="connsiteX4" fmla="*/ 12221195 w 12221195"/>
              <a:gd name="connsiteY4" fmla="*/ 108653 h 2422085"/>
              <a:gd name="connsiteX5" fmla="*/ 12212051 w 12221195"/>
              <a:gd name="connsiteY5" fmla="*/ 2422085 h 2422085"/>
              <a:gd name="connsiteX6" fmla="*/ 23099 w 12221195"/>
              <a:gd name="connsiteY6" fmla="*/ 2412941 h 2422085"/>
              <a:gd name="connsiteX7" fmla="*/ 4365 w 12221195"/>
              <a:gd name="connsiteY7" fmla="*/ 143667 h 2422085"/>
              <a:gd name="connsiteX0" fmla="*/ 4365 w 12221195"/>
              <a:gd name="connsiteY0" fmla="*/ 168460 h 2446878"/>
              <a:gd name="connsiteX1" fmla="*/ 2482612 w 12221195"/>
              <a:gd name="connsiteY1" fmla="*/ 30409 h 2446878"/>
              <a:gd name="connsiteX2" fmla="*/ 8527019 w 12221195"/>
              <a:gd name="connsiteY2" fmla="*/ 599790 h 2446878"/>
              <a:gd name="connsiteX3" fmla="*/ 12221195 w 12221195"/>
              <a:gd name="connsiteY3" fmla="*/ 133446 h 2446878"/>
              <a:gd name="connsiteX4" fmla="*/ 12212051 w 12221195"/>
              <a:gd name="connsiteY4" fmla="*/ 2446878 h 2446878"/>
              <a:gd name="connsiteX5" fmla="*/ 23099 w 12221195"/>
              <a:gd name="connsiteY5" fmla="*/ 2437734 h 2446878"/>
              <a:gd name="connsiteX6" fmla="*/ 4365 w 12221195"/>
              <a:gd name="connsiteY6" fmla="*/ 168460 h 2446878"/>
              <a:gd name="connsiteX0" fmla="*/ 4365 w 12221195"/>
              <a:gd name="connsiteY0" fmla="*/ 156733 h 2435151"/>
              <a:gd name="connsiteX1" fmla="*/ 2482612 w 12221195"/>
              <a:gd name="connsiteY1" fmla="*/ 18682 h 2435151"/>
              <a:gd name="connsiteX2" fmla="*/ 8448961 w 12221195"/>
              <a:gd name="connsiteY2" fmla="*/ 426370 h 2435151"/>
              <a:gd name="connsiteX3" fmla="*/ 12221195 w 12221195"/>
              <a:gd name="connsiteY3" fmla="*/ 121719 h 2435151"/>
              <a:gd name="connsiteX4" fmla="*/ 12212051 w 12221195"/>
              <a:gd name="connsiteY4" fmla="*/ 2435151 h 2435151"/>
              <a:gd name="connsiteX5" fmla="*/ 23099 w 12221195"/>
              <a:gd name="connsiteY5" fmla="*/ 2426007 h 2435151"/>
              <a:gd name="connsiteX6" fmla="*/ 4365 w 12221195"/>
              <a:gd name="connsiteY6" fmla="*/ 156733 h 2435151"/>
              <a:gd name="connsiteX0" fmla="*/ 4365 w 12221195"/>
              <a:gd name="connsiteY0" fmla="*/ 147209 h 2425627"/>
              <a:gd name="connsiteX1" fmla="*/ 2482612 w 12221195"/>
              <a:gd name="connsiteY1" fmla="*/ 9158 h 2425627"/>
              <a:gd name="connsiteX2" fmla="*/ 8448961 w 12221195"/>
              <a:gd name="connsiteY2" fmla="*/ 416846 h 2425627"/>
              <a:gd name="connsiteX3" fmla="*/ 12221195 w 12221195"/>
              <a:gd name="connsiteY3" fmla="*/ 112195 h 2425627"/>
              <a:gd name="connsiteX4" fmla="*/ 12212051 w 12221195"/>
              <a:gd name="connsiteY4" fmla="*/ 2425627 h 2425627"/>
              <a:gd name="connsiteX5" fmla="*/ 23099 w 12221195"/>
              <a:gd name="connsiteY5" fmla="*/ 2416483 h 2425627"/>
              <a:gd name="connsiteX6" fmla="*/ 4365 w 12221195"/>
              <a:gd name="connsiteY6" fmla="*/ 147209 h 2425627"/>
              <a:gd name="connsiteX0" fmla="*/ 5928 w 12206031"/>
              <a:gd name="connsiteY0" fmla="*/ 160944 h 2433786"/>
              <a:gd name="connsiteX1" fmla="*/ 2467448 w 12206031"/>
              <a:gd name="connsiteY1" fmla="*/ 17317 h 2433786"/>
              <a:gd name="connsiteX2" fmla="*/ 8433797 w 12206031"/>
              <a:gd name="connsiteY2" fmla="*/ 425005 h 2433786"/>
              <a:gd name="connsiteX3" fmla="*/ 12206031 w 12206031"/>
              <a:gd name="connsiteY3" fmla="*/ 120354 h 2433786"/>
              <a:gd name="connsiteX4" fmla="*/ 12196887 w 12206031"/>
              <a:gd name="connsiteY4" fmla="*/ 2433786 h 2433786"/>
              <a:gd name="connsiteX5" fmla="*/ 7935 w 12206031"/>
              <a:gd name="connsiteY5" fmla="*/ 2424642 h 2433786"/>
              <a:gd name="connsiteX6" fmla="*/ 5928 w 12206031"/>
              <a:gd name="connsiteY6" fmla="*/ 160944 h 2433786"/>
              <a:gd name="connsiteX0" fmla="*/ 0 w 12200103"/>
              <a:gd name="connsiteY0" fmla="*/ 160944 h 2433786"/>
              <a:gd name="connsiteX1" fmla="*/ 2461520 w 12200103"/>
              <a:gd name="connsiteY1" fmla="*/ 17317 h 2433786"/>
              <a:gd name="connsiteX2" fmla="*/ 8427869 w 12200103"/>
              <a:gd name="connsiteY2" fmla="*/ 425005 h 2433786"/>
              <a:gd name="connsiteX3" fmla="*/ 12200103 w 12200103"/>
              <a:gd name="connsiteY3" fmla="*/ 120354 h 2433786"/>
              <a:gd name="connsiteX4" fmla="*/ 12190959 w 12200103"/>
              <a:gd name="connsiteY4" fmla="*/ 2433786 h 2433786"/>
              <a:gd name="connsiteX5" fmla="*/ 2007 w 12200103"/>
              <a:gd name="connsiteY5" fmla="*/ 2424642 h 2433786"/>
              <a:gd name="connsiteX6" fmla="*/ 0 w 12200103"/>
              <a:gd name="connsiteY6" fmla="*/ 160944 h 2433786"/>
              <a:gd name="connsiteX0" fmla="*/ 0 w 12200103"/>
              <a:gd name="connsiteY0" fmla="*/ 156840 h 2429682"/>
              <a:gd name="connsiteX1" fmla="*/ 2461520 w 12200103"/>
              <a:gd name="connsiteY1" fmla="*/ 13213 h 2429682"/>
              <a:gd name="connsiteX2" fmla="*/ 8427869 w 12200103"/>
              <a:gd name="connsiteY2" fmla="*/ 420901 h 2429682"/>
              <a:gd name="connsiteX3" fmla="*/ 12200103 w 12200103"/>
              <a:gd name="connsiteY3" fmla="*/ 116250 h 2429682"/>
              <a:gd name="connsiteX4" fmla="*/ 12190959 w 12200103"/>
              <a:gd name="connsiteY4" fmla="*/ 2429682 h 2429682"/>
              <a:gd name="connsiteX5" fmla="*/ 2007 w 12200103"/>
              <a:gd name="connsiteY5" fmla="*/ 2420538 h 2429682"/>
              <a:gd name="connsiteX6" fmla="*/ 0 w 12200103"/>
              <a:gd name="connsiteY6" fmla="*/ 156840 h 2429682"/>
              <a:gd name="connsiteX0" fmla="*/ 0 w 12200103"/>
              <a:gd name="connsiteY0" fmla="*/ 153376 h 2426218"/>
              <a:gd name="connsiteX1" fmla="*/ 2461520 w 12200103"/>
              <a:gd name="connsiteY1" fmla="*/ 9749 h 2426218"/>
              <a:gd name="connsiteX2" fmla="*/ 8427869 w 12200103"/>
              <a:gd name="connsiteY2" fmla="*/ 417437 h 2426218"/>
              <a:gd name="connsiteX3" fmla="*/ 12200103 w 12200103"/>
              <a:gd name="connsiteY3" fmla="*/ 112786 h 2426218"/>
              <a:gd name="connsiteX4" fmla="*/ 12190959 w 12200103"/>
              <a:gd name="connsiteY4" fmla="*/ 2426218 h 2426218"/>
              <a:gd name="connsiteX5" fmla="*/ 2007 w 12200103"/>
              <a:gd name="connsiteY5" fmla="*/ 2417074 h 2426218"/>
              <a:gd name="connsiteX6" fmla="*/ 0 w 12200103"/>
              <a:gd name="connsiteY6" fmla="*/ 153376 h 2426218"/>
              <a:gd name="connsiteX0" fmla="*/ 0 w 12200103"/>
              <a:gd name="connsiteY0" fmla="*/ 156301 h 2429143"/>
              <a:gd name="connsiteX1" fmla="*/ 2461520 w 12200103"/>
              <a:gd name="connsiteY1" fmla="*/ 12674 h 2429143"/>
              <a:gd name="connsiteX2" fmla="*/ 8427869 w 12200103"/>
              <a:gd name="connsiteY2" fmla="*/ 420362 h 2429143"/>
              <a:gd name="connsiteX3" fmla="*/ 12200103 w 12200103"/>
              <a:gd name="connsiteY3" fmla="*/ 115711 h 2429143"/>
              <a:gd name="connsiteX4" fmla="*/ 12190959 w 12200103"/>
              <a:gd name="connsiteY4" fmla="*/ 2429143 h 2429143"/>
              <a:gd name="connsiteX5" fmla="*/ 2007 w 12200103"/>
              <a:gd name="connsiteY5" fmla="*/ 2419999 h 2429143"/>
              <a:gd name="connsiteX6" fmla="*/ 0 w 12200103"/>
              <a:gd name="connsiteY6" fmla="*/ 156301 h 2429143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87569 w 12190959"/>
              <a:gd name="connsiteY3" fmla="*/ 280350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87569 w 12190959"/>
              <a:gd name="connsiteY3" fmla="*/ 275280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75034 w 12190959"/>
              <a:gd name="connsiteY3" fmla="*/ 325982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75034"/>
              <a:gd name="connsiteY0" fmla="*/ 138410 h 2402108"/>
              <a:gd name="connsiteX1" fmla="*/ 2925291 w 12175034"/>
              <a:gd name="connsiteY1" fmla="*/ 15064 h 2402108"/>
              <a:gd name="connsiteX2" fmla="*/ 8427869 w 12175034"/>
              <a:gd name="connsiteY2" fmla="*/ 402471 h 2402108"/>
              <a:gd name="connsiteX3" fmla="*/ 12175034 w 12175034"/>
              <a:gd name="connsiteY3" fmla="*/ 325982 h 2402108"/>
              <a:gd name="connsiteX4" fmla="*/ 12078149 w 12175034"/>
              <a:gd name="connsiteY4" fmla="*/ 2390971 h 2402108"/>
              <a:gd name="connsiteX5" fmla="*/ 2007 w 12175034"/>
              <a:gd name="connsiteY5" fmla="*/ 2402108 h 2402108"/>
              <a:gd name="connsiteX6" fmla="*/ 0 w 12175034"/>
              <a:gd name="connsiteY6" fmla="*/ 138410 h 2402108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75034 w 12203493"/>
              <a:gd name="connsiteY3" fmla="*/ 325982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81301 w 12203493"/>
              <a:gd name="connsiteY3" fmla="*/ 325982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93836 w 12203493"/>
              <a:gd name="connsiteY3" fmla="*/ 346263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13124"/>
              <a:gd name="connsiteY0" fmla="*/ 174497 h 2404482"/>
              <a:gd name="connsiteX1" fmla="*/ 2934922 w 12213124"/>
              <a:gd name="connsiteY1" fmla="*/ 8294 h 2404482"/>
              <a:gd name="connsiteX2" fmla="*/ 8437500 w 12213124"/>
              <a:gd name="connsiteY2" fmla="*/ 395701 h 2404482"/>
              <a:gd name="connsiteX3" fmla="*/ 12203467 w 12213124"/>
              <a:gd name="connsiteY3" fmla="*/ 339493 h 2404482"/>
              <a:gd name="connsiteX4" fmla="*/ 12213124 w 12213124"/>
              <a:gd name="connsiteY4" fmla="*/ 2404482 h 2404482"/>
              <a:gd name="connsiteX5" fmla="*/ 11638 w 12213124"/>
              <a:gd name="connsiteY5" fmla="*/ 2395338 h 2404482"/>
              <a:gd name="connsiteX6" fmla="*/ 0 w 12213124"/>
              <a:gd name="connsiteY6" fmla="*/ 174497 h 2404482"/>
              <a:gd name="connsiteX0" fmla="*/ 0 w 12203493"/>
              <a:gd name="connsiteY0" fmla="*/ 147868 h 2409022"/>
              <a:gd name="connsiteX1" fmla="*/ 2925291 w 12203493"/>
              <a:gd name="connsiteY1" fmla="*/ 12834 h 2409022"/>
              <a:gd name="connsiteX2" fmla="*/ 8427869 w 12203493"/>
              <a:gd name="connsiteY2" fmla="*/ 400241 h 2409022"/>
              <a:gd name="connsiteX3" fmla="*/ 12193836 w 12203493"/>
              <a:gd name="connsiteY3" fmla="*/ 344033 h 2409022"/>
              <a:gd name="connsiteX4" fmla="*/ 12203493 w 12203493"/>
              <a:gd name="connsiteY4" fmla="*/ 2409022 h 2409022"/>
              <a:gd name="connsiteX5" fmla="*/ 2007 w 12203493"/>
              <a:gd name="connsiteY5" fmla="*/ 2399878 h 2409022"/>
              <a:gd name="connsiteX6" fmla="*/ 0 w 12203493"/>
              <a:gd name="connsiteY6" fmla="*/ 147868 h 2409022"/>
              <a:gd name="connsiteX0" fmla="*/ 0 w 12203493"/>
              <a:gd name="connsiteY0" fmla="*/ 146753 h 2407907"/>
              <a:gd name="connsiteX1" fmla="*/ 2925291 w 12203493"/>
              <a:gd name="connsiteY1" fmla="*/ 11719 h 2407907"/>
              <a:gd name="connsiteX2" fmla="*/ 8427869 w 12203493"/>
              <a:gd name="connsiteY2" fmla="*/ 399126 h 2407907"/>
              <a:gd name="connsiteX3" fmla="*/ 12193836 w 12203493"/>
              <a:gd name="connsiteY3" fmla="*/ 342918 h 2407907"/>
              <a:gd name="connsiteX4" fmla="*/ 12203493 w 12203493"/>
              <a:gd name="connsiteY4" fmla="*/ 2407907 h 2407907"/>
              <a:gd name="connsiteX5" fmla="*/ 2007 w 12203493"/>
              <a:gd name="connsiteY5" fmla="*/ 2398763 h 2407907"/>
              <a:gd name="connsiteX6" fmla="*/ 0 w 12203493"/>
              <a:gd name="connsiteY6" fmla="*/ 146753 h 2407907"/>
              <a:gd name="connsiteX0" fmla="*/ 0 w 12210993"/>
              <a:gd name="connsiteY0" fmla="*/ 146753 h 2398763"/>
              <a:gd name="connsiteX1" fmla="*/ 2925291 w 12210993"/>
              <a:gd name="connsiteY1" fmla="*/ 11719 h 2398763"/>
              <a:gd name="connsiteX2" fmla="*/ 8427869 w 12210993"/>
              <a:gd name="connsiteY2" fmla="*/ 399126 h 2398763"/>
              <a:gd name="connsiteX3" fmla="*/ 12193836 w 12210993"/>
              <a:gd name="connsiteY3" fmla="*/ 342918 h 2398763"/>
              <a:gd name="connsiteX4" fmla="*/ 12210993 w 12210993"/>
              <a:gd name="connsiteY4" fmla="*/ 1934627 h 2398763"/>
              <a:gd name="connsiteX5" fmla="*/ 2007 w 12210993"/>
              <a:gd name="connsiteY5" fmla="*/ 2398763 h 2398763"/>
              <a:gd name="connsiteX6" fmla="*/ 0 w 12210993"/>
              <a:gd name="connsiteY6" fmla="*/ 146753 h 2398763"/>
              <a:gd name="connsiteX0" fmla="*/ 27993 w 12238986"/>
              <a:gd name="connsiteY0" fmla="*/ 146753 h 1934627"/>
              <a:gd name="connsiteX1" fmla="*/ 2953284 w 12238986"/>
              <a:gd name="connsiteY1" fmla="*/ 11719 h 1934627"/>
              <a:gd name="connsiteX2" fmla="*/ 8455862 w 12238986"/>
              <a:gd name="connsiteY2" fmla="*/ 399126 h 1934627"/>
              <a:gd name="connsiteX3" fmla="*/ 12221829 w 12238986"/>
              <a:gd name="connsiteY3" fmla="*/ 342918 h 1934627"/>
              <a:gd name="connsiteX4" fmla="*/ 12238986 w 12238986"/>
              <a:gd name="connsiteY4" fmla="*/ 1934627 h 1934627"/>
              <a:gd name="connsiteX5" fmla="*/ 0 w 12238986"/>
              <a:gd name="connsiteY5" fmla="*/ 1791994 h 1934627"/>
              <a:gd name="connsiteX6" fmla="*/ 27993 w 12238986"/>
              <a:gd name="connsiteY6" fmla="*/ 146753 h 1934627"/>
              <a:gd name="connsiteX0" fmla="*/ 5493 w 12216486"/>
              <a:gd name="connsiteY0" fmla="*/ 146753 h 1934627"/>
              <a:gd name="connsiteX1" fmla="*/ 2930784 w 12216486"/>
              <a:gd name="connsiteY1" fmla="*/ 11719 h 1934627"/>
              <a:gd name="connsiteX2" fmla="*/ 8433362 w 12216486"/>
              <a:gd name="connsiteY2" fmla="*/ 399126 h 1934627"/>
              <a:gd name="connsiteX3" fmla="*/ 12199329 w 12216486"/>
              <a:gd name="connsiteY3" fmla="*/ 342918 h 1934627"/>
              <a:gd name="connsiteX4" fmla="*/ 12216486 w 12216486"/>
              <a:gd name="connsiteY4" fmla="*/ 1934627 h 1934627"/>
              <a:gd name="connsiteX5" fmla="*/ 0 w 12216486"/>
              <a:gd name="connsiteY5" fmla="*/ 1791994 h 1934627"/>
              <a:gd name="connsiteX6" fmla="*/ 5493 w 12216486"/>
              <a:gd name="connsiteY6" fmla="*/ 146753 h 1934627"/>
              <a:gd name="connsiteX0" fmla="*/ 14386 w 12225379"/>
              <a:gd name="connsiteY0" fmla="*/ 146753 h 1934627"/>
              <a:gd name="connsiteX1" fmla="*/ 2939677 w 12225379"/>
              <a:gd name="connsiteY1" fmla="*/ 11719 h 1934627"/>
              <a:gd name="connsiteX2" fmla="*/ 8442255 w 12225379"/>
              <a:gd name="connsiteY2" fmla="*/ 399126 h 1934627"/>
              <a:gd name="connsiteX3" fmla="*/ 12208222 w 12225379"/>
              <a:gd name="connsiteY3" fmla="*/ 342918 h 1934627"/>
              <a:gd name="connsiteX4" fmla="*/ 12225379 w 12225379"/>
              <a:gd name="connsiteY4" fmla="*/ 1934627 h 1934627"/>
              <a:gd name="connsiteX5" fmla="*/ 8893 w 12225379"/>
              <a:gd name="connsiteY5" fmla="*/ 1791994 h 1934627"/>
              <a:gd name="connsiteX6" fmla="*/ 14386 w 12225379"/>
              <a:gd name="connsiteY6" fmla="*/ 146753 h 1934627"/>
              <a:gd name="connsiteX0" fmla="*/ 5493 w 12216486"/>
              <a:gd name="connsiteY0" fmla="*/ 146753 h 1934627"/>
              <a:gd name="connsiteX1" fmla="*/ 2930784 w 12216486"/>
              <a:gd name="connsiteY1" fmla="*/ 11719 h 1934627"/>
              <a:gd name="connsiteX2" fmla="*/ 8433362 w 12216486"/>
              <a:gd name="connsiteY2" fmla="*/ 399126 h 1934627"/>
              <a:gd name="connsiteX3" fmla="*/ 12199329 w 12216486"/>
              <a:gd name="connsiteY3" fmla="*/ 342918 h 1934627"/>
              <a:gd name="connsiteX4" fmla="*/ 12216486 w 12216486"/>
              <a:gd name="connsiteY4" fmla="*/ 1934627 h 1934627"/>
              <a:gd name="connsiteX5" fmla="*/ 0 w 12216486"/>
              <a:gd name="connsiteY5" fmla="*/ 1791994 h 1934627"/>
              <a:gd name="connsiteX6" fmla="*/ 5493 w 12216486"/>
              <a:gd name="connsiteY6" fmla="*/ 146753 h 1934627"/>
              <a:gd name="connsiteX0" fmla="*/ 5493 w 12216486"/>
              <a:gd name="connsiteY0" fmla="*/ 146753 h 1898221"/>
              <a:gd name="connsiteX1" fmla="*/ 2930784 w 12216486"/>
              <a:gd name="connsiteY1" fmla="*/ 11719 h 1898221"/>
              <a:gd name="connsiteX2" fmla="*/ 8433362 w 12216486"/>
              <a:gd name="connsiteY2" fmla="*/ 399126 h 1898221"/>
              <a:gd name="connsiteX3" fmla="*/ 12199329 w 12216486"/>
              <a:gd name="connsiteY3" fmla="*/ 342918 h 1898221"/>
              <a:gd name="connsiteX4" fmla="*/ 12216486 w 12216486"/>
              <a:gd name="connsiteY4" fmla="*/ 1898221 h 1898221"/>
              <a:gd name="connsiteX5" fmla="*/ 0 w 12216486"/>
              <a:gd name="connsiteY5" fmla="*/ 1791994 h 1898221"/>
              <a:gd name="connsiteX6" fmla="*/ 5493 w 12216486"/>
              <a:gd name="connsiteY6" fmla="*/ 146753 h 1898221"/>
              <a:gd name="connsiteX0" fmla="*/ 5493 w 12208986"/>
              <a:gd name="connsiteY0" fmla="*/ 146753 h 1867882"/>
              <a:gd name="connsiteX1" fmla="*/ 2930784 w 12208986"/>
              <a:gd name="connsiteY1" fmla="*/ 11719 h 1867882"/>
              <a:gd name="connsiteX2" fmla="*/ 8433362 w 12208986"/>
              <a:gd name="connsiteY2" fmla="*/ 399126 h 1867882"/>
              <a:gd name="connsiteX3" fmla="*/ 12199329 w 12208986"/>
              <a:gd name="connsiteY3" fmla="*/ 342918 h 1867882"/>
              <a:gd name="connsiteX4" fmla="*/ 12208986 w 12208986"/>
              <a:gd name="connsiteY4" fmla="*/ 1867882 h 1867882"/>
              <a:gd name="connsiteX5" fmla="*/ 0 w 12208986"/>
              <a:gd name="connsiteY5" fmla="*/ 1791994 h 1867882"/>
              <a:gd name="connsiteX6" fmla="*/ 5493 w 12208986"/>
              <a:gd name="connsiteY6" fmla="*/ 146753 h 1867882"/>
              <a:gd name="connsiteX0" fmla="*/ 5493 w 12231486"/>
              <a:gd name="connsiteY0" fmla="*/ 146753 h 1837544"/>
              <a:gd name="connsiteX1" fmla="*/ 2930784 w 12231486"/>
              <a:gd name="connsiteY1" fmla="*/ 11719 h 1837544"/>
              <a:gd name="connsiteX2" fmla="*/ 8433362 w 12231486"/>
              <a:gd name="connsiteY2" fmla="*/ 399126 h 1837544"/>
              <a:gd name="connsiteX3" fmla="*/ 12199329 w 12231486"/>
              <a:gd name="connsiteY3" fmla="*/ 342918 h 1837544"/>
              <a:gd name="connsiteX4" fmla="*/ 12231486 w 12231486"/>
              <a:gd name="connsiteY4" fmla="*/ 1837544 h 1837544"/>
              <a:gd name="connsiteX5" fmla="*/ 0 w 12231486"/>
              <a:gd name="connsiteY5" fmla="*/ 1791994 h 1837544"/>
              <a:gd name="connsiteX6" fmla="*/ 5493 w 12231486"/>
              <a:gd name="connsiteY6" fmla="*/ 146753 h 1837544"/>
              <a:gd name="connsiteX0" fmla="*/ 5493 w 12231486"/>
              <a:gd name="connsiteY0" fmla="*/ 146753 h 1825409"/>
              <a:gd name="connsiteX1" fmla="*/ 2930784 w 12231486"/>
              <a:gd name="connsiteY1" fmla="*/ 11719 h 1825409"/>
              <a:gd name="connsiteX2" fmla="*/ 8433362 w 12231486"/>
              <a:gd name="connsiteY2" fmla="*/ 399126 h 1825409"/>
              <a:gd name="connsiteX3" fmla="*/ 12199329 w 12231486"/>
              <a:gd name="connsiteY3" fmla="*/ 342918 h 1825409"/>
              <a:gd name="connsiteX4" fmla="*/ 12231486 w 12231486"/>
              <a:gd name="connsiteY4" fmla="*/ 1825409 h 1825409"/>
              <a:gd name="connsiteX5" fmla="*/ 0 w 12231486"/>
              <a:gd name="connsiteY5" fmla="*/ 1791994 h 1825409"/>
              <a:gd name="connsiteX6" fmla="*/ 5493 w 12231486"/>
              <a:gd name="connsiteY6" fmla="*/ 146753 h 1825409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16557"/>
              <a:gd name="connsiteY0" fmla="*/ 146753 h 1837545"/>
              <a:gd name="connsiteX1" fmla="*/ 2938284 w 12216557"/>
              <a:gd name="connsiteY1" fmla="*/ 11719 h 1837545"/>
              <a:gd name="connsiteX2" fmla="*/ 8440862 w 12216557"/>
              <a:gd name="connsiteY2" fmla="*/ 399126 h 1837545"/>
              <a:gd name="connsiteX3" fmla="*/ 12206829 w 12216557"/>
              <a:gd name="connsiteY3" fmla="*/ 342918 h 1837545"/>
              <a:gd name="connsiteX4" fmla="*/ 12216557 w 12216557"/>
              <a:gd name="connsiteY4" fmla="*/ 1837545 h 1837545"/>
              <a:gd name="connsiteX5" fmla="*/ 0 w 12216557"/>
              <a:gd name="connsiteY5" fmla="*/ 1828400 h 1837545"/>
              <a:gd name="connsiteX6" fmla="*/ 12993 w 12216557"/>
              <a:gd name="connsiteY6" fmla="*/ 146753 h 1837545"/>
              <a:gd name="connsiteX0" fmla="*/ 12993 w 12209081"/>
              <a:gd name="connsiteY0" fmla="*/ 146753 h 2098456"/>
              <a:gd name="connsiteX1" fmla="*/ 2938284 w 12209081"/>
              <a:gd name="connsiteY1" fmla="*/ 11719 h 2098456"/>
              <a:gd name="connsiteX2" fmla="*/ 8440862 w 12209081"/>
              <a:gd name="connsiteY2" fmla="*/ 399126 h 2098456"/>
              <a:gd name="connsiteX3" fmla="*/ 12206829 w 12209081"/>
              <a:gd name="connsiteY3" fmla="*/ 342918 h 2098456"/>
              <a:gd name="connsiteX4" fmla="*/ 12209081 w 12209081"/>
              <a:gd name="connsiteY4" fmla="*/ 2098456 h 2098456"/>
              <a:gd name="connsiteX5" fmla="*/ 0 w 12209081"/>
              <a:gd name="connsiteY5" fmla="*/ 1828400 h 2098456"/>
              <a:gd name="connsiteX6" fmla="*/ 12993 w 12209081"/>
              <a:gd name="connsiteY6" fmla="*/ 146753 h 2098456"/>
              <a:gd name="connsiteX0" fmla="*/ 35422 w 12231510"/>
              <a:gd name="connsiteY0" fmla="*/ 146753 h 2113582"/>
              <a:gd name="connsiteX1" fmla="*/ 2960713 w 12231510"/>
              <a:gd name="connsiteY1" fmla="*/ 11719 h 2113582"/>
              <a:gd name="connsiteX2" fmla="*/ 8463291 w 12231510"/>
              <a:gd name="connsiteY2" fmla="*/ 399126 h 2113582"/>
              <a:gd name="connsiteX3" fmla="*/ 12229258 w 12231510"/>
              <a:gd name="connsiteY3" fmla="*/ 342918 h 2113582"/>
              <a:gd name="connsiteX4" fmla="*/ 12231510 w 12231510"/>
              <a:gd name="connsiteY4" fmla="*/ 2098456 h 2113582"/>
              <a:gd name="connsiteX5" fmla="*/ 0 w 12231510"/>
              <a:gd name="connsiteY5" fmla="*/ 2113582 h 2113582"/>
              <a:gd name="connsiteX6" fmla="*/ 35422 w 12231510"/>
              <a:gd name="connsiteY6" fmla="*/ 146753 h 2113582"/>
              <a:gd name="connsiteX0" fmla="*/ 35422 w 12231510"/>
              <a:gd name="connsiteY0" fmla="*/ 146383 h 2113212"/>
              <a:gd name="connsiteX1" fmla="*/ 2960713 w 12231510"/>
              <a:gd name="connsiteY1" fmla="*/ 11349 h 2113212"/>
              <a:gd name="connsiteX2" fmla="*/ 7571640 w 12231510"/>
              <a:gd name="connsiteY2" fmla="*/ 392824 h 2113212"/>
              <a:gd name="connsiteX3" fmla="*/ 12229258 w 12231510"/>
              <a:gd name="connsiteY3" fmla="*/ 342548 h 2113212"/>
              <a:gd name="connsiteX4" fmla="*/ 12231510 w 12231510"/>
              <a:gd name="connsiteY4" fmla="*/ 2098086 h 2113212"/>
              <a:gd name="connsiteX5" fmla="*/ 0 w 12231510"/>
              <a:gd name="connsiteY5" fmla="*/ 2113212 h 2113212"/>
              <a:gd name="connsiteX6" fmla="*/ 35422 w 12231510"/>
              <a:gd name="connsiteY6" fmla="*/ 146383 h 2113212"/>
              <a:gd name="connsiteX0" fmla="*/ 35422 w 12231510"/>
              <a:gd name="connsiteY0" fmla="*/ 146383 h 2113212"/>
              <a:gd name="connsiteX1" fmla="*/ 2960713 w 12231510"/>
              <a:gd name="connsiteY1" fmla="*/ 11349 h 2113212"/>
              <a:gd name="connsiteX2" fmla="*/ 7571640 w 12231510"/>
              <a:gd name="connsiteY2" fmla="*/ 392824 h 2113212"/>
              <a:gd name="connsiteX3" fmla="*/ 12229258 w 12231510"/>
              <a:gd name="connsiteY3" fmla="*/ 342548 h 2113212"/>
              <a:gd name="connsiteX4" fmla="*/ 12231510 w 12231510"/>
              <a:gd name="connsiteY4" fmla="*/ 2098086 h 2113212"/>
              <a:gd name="connsiteX5" fmla="*/ 0 w 12231510"/>
              <a:gd name="connsiteY5" fmla="*/ 2113212 h 2113212"/>
              <a:gd name="connsiteX6" fmla="*/ 35422 w 12231510"/>
              <a:gd name="connsiteY6" fmla="*/ 146383 h 2113212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1699 h 2118528"/>
              <a:gd name="connsiteX1" fmla="*/ 2960713 w 12265984"/>
              <a:gd name="connsiteY1" fmla="*/ 16665 h 2118528"/>
              <a:gd name="connsiteX2" fmla="*/ 9632672 w 12265984"/>
              <a:gd name="connsiteY2" fmla="*/ 481181 h 2118528"/>
              <a:gd name="connsiteX3" fmla="*/ 12265801 w 12265984"/>
              <a:gd name="connsiteY3" fmla="*/ 347864 h 2118528"/>
              <a:gd name="connsiteX4" fmla="*/ 12231510 w 12265984"/>
              <a:gd name="connsiteY4" fmla="*/ 2103402 h 2118528"/>
              <a:gd name="connsiteX5" fmla="*/ 0 w 12265984"/>
              <a:gd name="connsiteY5" fmla="*/ 2118528 h 2118528"/>
              <a:gd name="connsiteX6" fmla="*/ 35422 w 12265984"/>
              <a:gd name="connsiteY6" fmla="*/ 151699 h 2118528"/>
              <a:gd name="connsiteX0" fmla="*/ 35422 w 12231510"/>
              <a:gd name="connsiteY0" fmla="*/ 151699 h 2118528"/>
              <a:gd name="connsiteX1" fmla="*/ 2960713 w 12231510"/>
              <a:gd name="connsiteY1" fmla="*/ 16665 h 2118528"/>
              <a:gd name="connsiteX2" fmla="*/ 9632672 w 12231510"/>
              <a:gd name="connsiteY2" fmla="*/ 481181 h 2118528"/>
              <a:gd name="connsiteX3" fmla="*/ 12214641 w 12231510"/>
              <a:gd name="connsiteY3" fmla="*/ 288549 h 2118528"/>
              <a:gd name="connsiteX4" fmla="*/ 12231510 w 12231510"/>
              <a:gd name="connsiteY4" fmla="*/ 2103402 h 2118528"/>
              <a:gd name="connsiteX5" fmla="*/ 0 w 12231510"/>
              <a:gd name="connsiteY5" fmla="*/ 2118528 h 2118528"/>
              <a:gd name="connsiteX6" fmla="*/ 35422 w 12231510"/>
              <a:gd name="connsiteY6" fmla="*/ 151699 h 2118528"/>
              <a:gd name="connsiteX0" fmla="*/ 35422 w 12231510"/>
              <a:gd name="connsiteY0" fmla="*/ 151699 h 2118528"/>
              <a:gd name="connsiteX1" fmla="*/ 2960713 w 12231510"/>
              <a:gd name="connsiteY1" fmla="*/ 16665 h 2118528"/>
              <a:gd name="connsiteX2" fmla="*/ 9632672 w 12231510"/>
              <a:gd name="connsiteY2" fmla="*/ 481181 h 2118528"/>
              <a:gd name="connsiteX3" fmla="*/ 12214641 w 12231510"/>
              <a:gd name="connsiteY3" fmla="*/ 288549 h 2118528"/>
              <a:gd name="connsiteX4" fmla="*/ 12231510 w 12231510"/>
              <a:gd name="connsiteY4" fmla="*/ 2103402 h 2118528"/>
              <a:gd name="connsiteX5" fmla="*/ 0 w 12231510"/>
              <a:gd name="connsiteY5" fmla="*/ 2118528 h 2118528"/>
              <a:gd name="connsiteX6" fmla="*/ 35422 w 12231510"/>
              <a:gd name="connsiteY6" fmla="*/ 151699 h 2118528"/>
              <a:gd name="connsiteX0" fmla="*/ 35422 w 12231510"/>
              <a:gd name="connsiteY0" fmla="*/ 151311 h 2118140"/>
              <a:gd name="connsiteX1" fmla="*/ 2960713 w 12231510"/>
              <a:gd name="connsiteY1" fmla="*/ 16277 h 2118140"/>
              <a:gd name="connsiteX2" fmla="*/ 9391489 w 12231510"/>
              <a:gd name="connsiteY2" fmla="*/ 474861 h 2118140"/>
              <a:gd name="connsiteX3" fmla="*/ 12214641 w 12231510"/>
              <a:gd name="connsiteY3" fmla="*/ 288161 h 2118140"/>
              <a:gd name="connsiteX4" fmla="*/ 12231510 w 12231510"/>
              <a:gd name="connsiteY4" fmla="*/ 2103014 h 2118140"/>
              <a:gd name="connsiteX5" fmla="*/ 0 w 12231510"/>
              <a:gd name="connsiteY5" fmla="*/ 2118140 h 2118140"/>
              <a:gd name="connsiteX6" fmla="*/ 35422 w 12231510"/>
              <a:gd name="connsiteY6" fmla="*/ 151311 h 2118140"/>
              <a:gd name="connsiteX0" fmla="*/ 35422 w 12231510"/>
              <a:gd name="connsiteY0" fmla="*/ 151311 h 2118140"/>
              <a:gd name="connsiteX1" fmla="*/ 2960713 w 12231510"/>
              <a:gd name="connsiteY1" fmla="*/ 16277 h 2118140"/>
              <a:gd name="connsiteX2" fmla="*/ 9391489 w 12231510"/>
              <a:gd name="connsiteY2" fmla="*/ 474861 h 2118140"/>
              <a:gd name="connsiteX3" fmla="*/ 12214641 w 12231510"/>
              <a:gd name="connsiteY3" fmla="*/ 288161 h 2118140"/>
              <a:gd name="connsiteX4" fmla="*/ 12231510 w 12231510"/>
              <a:gd name="connsiteY4" fmla="*/ 2103014 h 2118140"/>
              <a:gd name="connsiteX5" fmla="*/ 0 w 12231510"/>
              <a:gd name="connsiteY5" fmla="*/ 2118140 h 2118140"/>
              <a:gd name="connsiteX6" fmla="*/ 35422 w 12231510"/>
              <a:gd name="connsiteY6" fmla="*/ 151311 h 2118140"/>
              <a:gd name="connsiteX0" fmla="*/ 35422 w 12231510"/>
              <a:gd name="connsiteY0" fmla="*/ 150924 h 2117753"/>
              <a:gd name="connsiteX1" fmla="*/ 2960713 w 12231510"/>
              <a:gd name="connsiteY1" fmla="*/ 15890 h 2117753"/>
              <a:gd name="connsiteX2" fmla="*/ 9157613 w 12231510"/>
              <a:gd name="connsiteY2" fmla="*/ 468542 h 2117753"/>
              <a:gd name="connsiteX3" fmla="*/ 12214641 w 12231510"/>
              <a:gd name="connsiteY3" fmla="*/ 287774 h 2117753"/>
              <a:gd name="connsiteX4" fmla="*/ 12231510 w 12231510"/>
              <a:gd name="connsiteY4" fmla="*/ 2102627 h 2117753"/>
              <a:gd name="connsiteX5" fmla="*/ 0 w 12231510"/>
              <a:gd name="connsiteY5" fmla="*/ 2117753 h 2117753"/>
              <a:gd name="connsiteX6" fmla="*/ 35422 w 12231510"/>
              <a:gd name="connsiteY6" fmla="*/ 150924 h 2117753"/>
              <a:gd name="connsiteX0" fmla="*/ 35422 w 12231510"/>
              <a:gd name="connsiteY0" fmla="*/ 150538 h 2117367"/>
              <a:gd name="connsiteX1" fmla="*/ 2960713 w 12231510"/>
              <a:gd name="connsiteY1" fmla="*/ 15504 h 2117367"/>
              <a:gd name="connsiteX2" fmla="*/ 8909120 w 12231510"/>
              <a:gd name="connsiteY2" fmla="*/ 462224 h 2117367"/>
              <a:gd name="connsiteX3" fmla="*/ 12214641 w 12231510"/>
              <a:gd name="connsiteY3" fmla="*/ 287388 h 2117367"/>
              <a:gd name="connsiteX4" fmla="*/ 12231510 w 12231510"/>
              <a:gd name="connsiteY4" fmla="*/ 2102241 h 2117367"/>
              <a:gd name="connsiteX5" fmla="*/ 0 w 12231510"/>
              <a:gd name="connsiteY5" fmla="*/ 2117367 h 2117367"/>
              <a:gd name="connsiteX6" fmla="*/ 35422 w 12231510"/>
              <a:gd name="connsiteY6" fmla="*/ 150538 h 2117367"/>
              <a:gd name="connsiteX0" fmla="*/ 35422 w 12231510"/>
              <a:gd name="connsiteY0" fmla="*/ 150538 h 2117367"/>
              <a:gd name="connsiteX1" fmla="*/ 2960713 w 12231510"/>
              <a:gd name="connsiteY1" fmla="*/ 15504 h 2117367"/>
              <a:gd name="connsiteX2" fmla="*/ 8909120 w 12231510"/>
              <a:gd name="connsiteY2" fmla="*/ 462224 h 2117367"/>
              <a:gd name="connsiteX3" fmla="*/ 12214641 w 12231510"/>
              <a:gd name="connsiteY3" fmla="*/ 287388 h 2117367"/>
              <a:gd name="connsiteX4" fmla="*/ 12231510 w 12231510"/>
              <a:gd name="connsiteY4" fmla="*/ 2102241 h 2117367"/>
              <a:gd name="connsiteX5" fmla="*/ 0 w 12231510"/>
              <a:gd name="connsiteY5" fmla="*/ 2117367 h 2117367"/>
              <a:gd name="connsiteX6" fmla="*/ 35422 w 12231510"/>
              <a:gd name="connsiteY6" fmla="*/ 150538 h 2117367"/>
              <a:gd name="connsiteX0" fmla="*/ 35422 w 12231510"/>
              <a:gd name="connsiteY0" fmla="*/ 84900 h 2051729"/>
              <a:gd name="connsiteX1" fmla="*/ 2982639 w 12231510"/>
              <a:gd name="connsiteY1" fmla="*/ 32906 h 2051729"/>
              <a:gd name="connsiteX2" fmla="*/ 8909120 w 12231510"/>
              <a:gd name="connsiteY2" fmla="*/ 396586 h 2051729"/>
              <a:gd name="connsiteX3" fmla="*/ 12214641 w 12231510"/>
              <a:gd name="connsiteY3" fmla="*/ 221750 h 2051729"/>
              <a:gd name="connsiteX4" fmla="*/ 12231510 w 12231510"/>
              <a:gd name="connsiteY4" fmla="*/ 2036603 h 2051729"/>
              <a:gd name="connsiteX5" fmla="*/ 0 w 12231510"/>
              <a:gd name="connsiteY5" fmla="*/ 2051729 h 2051729"/>
              <a:gd name="connsiteX6" fmla="*/ 35422 w 12231510"/>
              <a:gd name="connsiteY6" fmla="*/ 84900 h 2051729"/>
              <a:gd name="connsiteX0" fmla="*/ 35422 w 12231510"/>
              <a:gd name="connsiteY0" fmla="*/ 65270 h 2032099"/>
              <a:gd name="connsiteX1" fmla="*/ 2989947 w 12231510"/>
              <a:gd name="connsiteY1" fmla="*/ 48865 h 2032099"/>
              <a:gd name="connsiteX2" fmla="*/ 8909120 w 12231510"/>
              <a:gd name="connsiteY2" fmla="*/ 376956 h 2032099"/>
              <a:gd name="connsiteX3" fmla="*/ 12214641 w 12231510"/>
              <a:gd name="connsiteY3" fmla="*/ 202120 h 2032099"/>
              <a:gd name="connsiteX4" fmla="*/ 12231510 w 12231510"/>
              <a:gd name="connsiteY4" fmla="*/ 2016973 h 2032099"/>
              <a:gd name="connsiteX5" fmla="*/ 0 w 12231510"/>
              <a:gd name="connsiteY5" fmla="*/ 2032099 h 2032099"/>
              <a:gd name="connsiteX6" fmla="*/ 35422 w 12231510"/>
              <a:gd name="connsiteY6" fmla="*/ 65270 h 2032099"/>
              <a:gd name="connsiteX0" fmla="*/ 28114 w 12231510"/>
              <a:gd name="connsiteY0" fmla="*/ 93078 h 2006524"/>
              <a:gd name="connsiteX1" fmla="*/ 2989947 w 12231510"/>
              <a:gd name="connsiteY1" fmla="*/ 23290 h 2006524"/>
              <a:gd name="connsiteX2" fmla="*/ 8909120 w 12231510"/>
              <a:gd name="connsiteY2" fmla="*/ 351381 h 2006524"/>
              <a:gd name="connsiteX3" fmla="*/ 12214641 w 12231510"/>
              <a:gd name="connsiteY3" fmla="*/ 176545 h 2006524"/>
              <a:gd name="connsiteX4" fmla="*/ 12231510 w 12231510"/>
              <a:gd name="connsiteY4" fmla="*/ 1991398 h 2006524"/>
              <a:gd name="connsiteX5" fmla="*/ 0 w 12231510"/>
              <a:gd name="connsiteY5" fmla="*/ 2006524 h 2006524"/>
              <a:gd name="connsiteX6" fmla="*/ 28114 w 12231510"/>
              <a:gd name="connsiteY6" fmla="*/ 93078 h 2006524"/>
              <a:gd name="connsiteX0" fmla="*/ 28114 w 12231510"/>
              <a:gd name="connsiteY0" fmla="*/ 70781 h 1984227"/>
              <a:gd name="connsiteX1" fmla="*/ 2989947 w 12231510"/>
              <a:gd name="connsiteY1" fmla="*/ 36582 h 1984227"/>
              <a:gd name="connsiteX2" fmla="*/ 8909120 w 12231510"/>
              <a:gd name="connsiteY2" fmla="*/ 329084 h 1984227"/>
              <a:gd name="connsiteX3" fmla="*/ 12214641 w 12231510"/>
              <a:gd name="connsiteY3" fmla="*/ 154248 h 1984227"/>
              <a:gd name="connsiteX4" fmla="*/ 12231510 w 12231510"/>
              <a:gd name="connsiteY4" fmla="*/ 1969101 h 1984227"/>
              <a:gd name="connsiteX5" fmla="*/ 0 w 12231510"/>
              <a:gd name="connsiteY5" fmla="*/ 1984227 h 1984227"/>
              <a:gd name="connsiteX6" fmla="*/ 28114 w 12231510"/>
              <a:gd name="connsiteY6" fmla="*/ 70781 h 1984227"/>
              <a:gd name="connsiteX0" fmla="*/ 28114 w 12231510"/>
              <a:gd name="connsiteY0" fmla="*/ 59829 h 1973275"/>
              <a:gd name="connsiteX1" fmla="*/ 2989947 w 12231510"/>
              <a:gd name="connsiteY1" fmla="*/ 25630 h 1973275"/>
              <a:gd name="connsiteX2" fmla="*/ 8909120 w 12231510"/>
              <a:gd name="connsiteY2" fmla="*/ 318132 h 1973275"/>
              <a:gd name="connsiteX3" fmla="*/ 12214641 w 12231510"/>
              <a:gd name="connsiteY3" fmla="*/ 143296 h 1973275"/>
              <a:gd name="connsiteX4" fmla="*/ 12231510 w 12231510"/>
              <a:gd name="connsiteY4" fmla="*/ 1958149 h 1973275"/>
              <a:gd name="connsiteX5" fmla="*/ 0 w 12231510"/>
              <a:gd name="connsiteY5" fmla="*/ 1973275 h 1973275"/>
              <a:gd name="connsiteX6" fmla="*/ 28114 w 12231510"/>
              <a:gd name="connsiteY6" fmla="*/ 59829 h 1973275"/>
              <a:gd name="connsiteX0" fmla="*/ 13497 w 12231510"/>
              <a:gd name="connsiteY0" fmla="*/ 146350 h 1953030"/>
              <a:gd name="connsiteX1" fmla="*/ 2989947 w 12231510"/>
              <a:gd name="connsiteY1" fmla="*/ 5385 h 1953030"/>
              <a:gd name="connsiteX2" fmla="*/ 8909120 w 12231510"/>
              <a:gd name="connsiteY2" fmla="*/ 297887 h 1953030"/>
              <a:gd name="connsiteX3" fmla="*/ 12214641 w 12231510"/>
              <a:gd name="connsiteY3" fmla="*/ 123051 h 1953030"/>
              <a:gd name="connsiteX4" fmla="*/ 12231510 w 12231510"/>
              <a:gd name="connsiteY4" fmla="*/ 1937904 h 1953030"/>
              <a:gd name="connsiteX5" fmla="*/ 0 w 12231510"/>
              <a:gd name="connsiteY5" fmla="*/ 1953030 h 1953030"/>
              <a:gd name="connsiteX6" fmla="*/ 13497 w 12231510"/>
              <a:gd name="connsiteY6" fmla="*/ 146350 h 1953030"/>
              <a:gd name="connsiteX0" fmla="*/ 174286 w 12231510"/>
              <a:gd name="connsiteY0" fmla="*/ 141103 h 1953714"/>
              <a:gd name="connsiteX1" fmla="*/ 2989947 w 12231510"/>
              <a:gd name="connsiteY1" fmla="*/ 6069 h 1953714"/>
              <a:gd name="connsiteX2" fmla="*/ 8909120 w 12231510"/>
              <a:gd name="connsiteY2" fmla="*/ 298571 h 1953714"/>
              <a:gd name="connsiteX3" fmla="*/ 12214641 w 12231510"/>
              <a:gd name="connsiteY3" fmla="*/ 123735 h 1953714"/>
              <a:gd name="connsiteX4" fmla="*/ 12231510 w 12231510"/>
              <a:gd name="connsiteY4" fmla="*/ 1938588 h 1953714"/>
              <a:gd name="connsiteX5" fmla="*/ 0 w 12231510"/>
              <a:gd name="connsiteY5" fmla="*/ 1953714 h 1953714"/>
              <a:gd name="connsiteX6" fmla="*/ 174286 w 12231510"/>
              <a:gd name="connsiteY6" fmla="*/ 141103 h 1953714"/>
              <a:gd name="connsiteX0" fmla="*/ 20806 w 12078030"/>
              <a:gd name="connsiteY0" fmla="*/ 141103 h 1941851"/>
              <a:gd name="connsiteX1" fmla="*/ 2836467 w 12078030"/>
              <a:gd name="connsiteY1" fmla="*/ 6069 h 1941851"/>
              <a:gd name="connsiteX2" fmla="*/ 8755640 w 12078030"/>
              <a:gd name="connsiteY2" fmla="*/ 298571 h 1941851"/>
              <a:gd name="connsiteX3" fmla="*/ 12061161 w 12078030"/>
              <a:gd name="connsiteY3" fmla="*/ 123735 h 1941851"/>
              <a:gd name="connsiteX4" fmla="*/ 12078030 w 12078030"/>
              <a:gd name="connsiteY4" fmla="*/ 1938588 h 1941851"/>
              <a:gd name="connsiteX5" fmla="*/ 0 w 12078030"/>
              <a:gd name="connsiteY5" fmla="*/ 1941851 h 1941851"/>
              <a:gd name="connsiteX6" fmla="*/ 20806 w 12078030"/>
              <a:gd name="connsiteY6" fmla="*/ 141103 h 1941851"/>
              <a:gd name="connsiteX0" fmla="*/ 0 w 12057224"/>
              <a:gd name="connsiteY0" fmla="*/ 141103 h 1938588"/>
              <a:gd name="connsiteX1" fmla="*/ 2815661 w 12057224"/>
              <a:gd name="connsiteY1" fmla="*/ 6069 h 1938588"/>
              <a:gd name="connsiteX2" fmla="*/ 8734834 w 12057224"/>
              <a:gd name="connsiteY2" fmla="*/ 298571 h 1938588"/>
              <a:gd name="connsiteX3" fmla="*/ 12040355 w 12057224"/>
              <a:gd name="connsiteY3" fmla="*/ 123735 h 1938588"/>
              <a:gd name="connsiteX4" fmla="*/ 12057224 w 12057224"/>
              <a:gd name="connsiteY4" fmla="*/ 1938588 h 1938588"/>
              <a:gd name="connsiteX5" fmla="*/ 96132 w 12057224"/>
              <a:gd name="connsiteY5" fmla="*/ 1935920 h 1938588"/>
              <a:gd name="connsiteX6" fmla="*/ 0 w 12057224"/>
              <a:gd name="connsiteY6" fmla="*/ 141103 h 1938588"/>
              <a:gd name="connsiteX0" fmla="*/ 0 w 12057224"/>
              <a:gd name="connsiteY0" fmla="*/ 141103 h 1941852"/>
              <a:gd name="connsiteX1" fmla="*/ 2815661 w 12057224"/>
              <a:gd name="connsiteY1" fmla="*/ 6069 h 1941852"/>
              <a:gd name="connsiteX2" fmla="*/ 8734834 w 12057224"/>
              <a:gd name="connsiteY2" fmla="*/ 298571 h 1941852"/>
              <a:gd name="connsiteX3" fmla="*/ 12040355 w 12057224"/>
              <a:gd name="connsiteY3" fmla="*/ 123735 h 1941852"/>
              <a:gd name="connsiteX4" fmla="*/ 12057224 w 12057224"/>
              <a:gd name="connsiteY4" fmla="*/ 1938588 h 1941852"/>
              <a:gd name="connsiteX5" fmla="*/ 132675 w 12057224"/>
              <a:gd name="connsiteY5" fmla="*/ 1941852 h 1941852"/>
              <a:gd name="connsiteX6" fmla="*/ 0 w 12057224"/>
              <a:gd name="connsiteY6" fmla="*/ 141103 h 1941852"/>
              <a:gd name="connsiteX0" fmla="*/ 0 w 12057224"/>
              <a:gd name="connsiteY0" fmla="*/ 141103 h 1947783"/>
              <a:gd name="connsiteX1" fmla="*/ 2815661 w 12057224"/>
              <a:gd name="connsiteY1" fmla="*/ 6069 h 1947783"/>
              <a:gd name="connsiteX2" fmla="*/ 8734834 w 12057224"/>
              <a:gd name="connsiteY2" fmla="*/ 298571 h 1947783"/>
              <a:gd name="connsiteX3" fmla="*/ 12040355 w 12057224"/>
              <a:gd name="connsiteY3" fmla="*/ 123735 h 1947783"/>
              <a:gd name="connsiteX4" fmla="*/ 12057224 w 12057224"/>
              <a:gd name="connsiteY4" fmla="*/ 1938588 h 1947783"/>
              <a:gd name="connsiteX5" fmla="*/ 96132 w 12057224"/>
              <a:gd name="connsiteY5" fmla="*/ 1947783 h 1947783"/>
              <a:gd name="connsiteX6" fmla="*/ 0 w 12057224"/>
              <a:gd name="connsiteY6" fmla="*/ 141103 h 1947783"/>
              <a:gd name="connsiteX0" fmla="*/ 0 w 11969521"/>
              <a:gd name="connsiteY0" fmla="*/ 151666 h 1946483"/>
              <a:gd name="connsiteX1" fmla="*/ 2727958 w 11969521"/>
              <a:gd name="connsiteY1" fmla="*/ 4769 h 1946483"/>
              <a:gd name="connsiteX2" fmla="*/ 8647131 w 11969521"/>
              <a:gd name="connsiteY2" fmla="*/ 297271 h 1946483"/>
              <a:gd name="connsiteX3" fmla="*/ 11952652 w 11969521"/>
              <a:gd name="connsiteY3" fmla="*/ 122435 h 1946483"/>
              <a:gd name="connsiteX4" fmla="*/ 11969521 w 11969521"/>
              <a:gd name="connsiteY4" fmla="*/ 1937288 h 1946483"/>
              <a:gd name="connsiteX5" fmla="*/ 8429 w 11969521"/>
              <a:gd name="connsiteY5" fmla="*/ 1946483 h 1946483"/>
              <a:gd name="connsiteX6" fmla="*/ 0 w 11969521"/>
              <a:gd name="connsiteY6" fmla="*/ 151666 h 1946483"/>
              <a:gd name="connsiteX0" fmla="*/ 0 w 11969521"/>
              <a:gd name="connsiteY0" fmla="*/ 147424 h 1942241"/>
              <a:gd name="connsiteX1" fmla="*/ 2727958 w 11969521"/>
              <a:gd name="connsiteY1" fmla="*/ 527 h 1942241"/>
              <a:gd name="connsiteX2" fmla="*/ 8647131 w 11969521"/>
              <a:gd name="connsiteY2" fmla="*/ 293029 h 1942241"/>
              <a:gd name="connsiteX3" fmla="*/ 11952652 w 11969521"/>
              <a:gd name="connsiteY3" fmla="*/ 118193 h 1942241"/>
              <a:gd name="connsiteX4" fmla="*/ 11969521 w 11969521"/>
              <a:gd name="connsiteY4" fmla="*/ 1933046 h 1942241"/>
              <a:gd name="connsiteX5" fmla="*/ 8429 w 11969521"/>
              <a:gd name="connsiteY5" fmla="*/ 1942241 h 1942241"/>
              <a:gd name="connsiteX6" fmla="*/ 0 w 11969521"/>
              <a:gd name="connsiteY6" fmla="*/ 147424 h 1942241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969521" h="1907304">
                <a:moveTo>
                  <a:pt x="0" y="112487"/>
                </a:moveTo>
                <a:cubicBezTo>
                  <a:pt x="942808" y="12627"/>
                  <a:pt x="1199067" y="-5294"/>
                  <a:pt x="2735267" y="1179"/>
                </a:cubicBezTo>
                <a:cubicBezTo>
                  <a:pt x="4271467" y="7652"/>
                  <a:pt x="7110900" y="244413"/>
                  <a:pt x="8647131" y="258092"/>
                </a:cubicBezTo>
                <a:cubicBezTo>
                  <a:pt x="10183362" y="271771"/>
                  <a:pt x="11032668" y="240274"/>
                  <a:pt x="11952652" y="83256"/>
                </a:cubicBezTo>
                <a:cubicBezTo>
                  <a:pt x="11955895" y="581465"/>
                  <a:pt x="11966278" y="1399900"/>
                  <a:pt x="11969521" y="1898109"/>
                </a:cubicBezTo>
                <a:lnTo>
                  <a:pt x="8429" y="1907304"/>
                </a:lnTo>
                <a:cubicBezTo>
                  <a:pt x="1836" y="1079327"/>
                  <a:pt x="1003" y="1244336"/>
                  <a:pt x="0" y="112487"/>
                </a:cubicBezTo>
                <a:close/>
              </a:path>
            </a:pathLst>
          </a:custGeom>
          <a:solidFill>
            <a:srgbClr val="F1F5F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6D4B9AB-4926-7F95-D388-33A8256E463E}"/>
              </a:ext>
            </a:extLst>
          </p:cNvPr>
          <p:cNvSpPr/>
          <p:nvPr userDrawn="1"/>
        </p:nvSpPr>
        <p:spPr>
          <a:xfrm>
            <a:off x="12192000" y="-508094"/>
            <a:ext cx="2272553" cy="8344198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821800C-E4F6-2951-81D9-FD52A5C5AA6F}"/>
              </a:ext>
            </a:extLst>
          </p:cNvPr>
          <p:cNvSpPr/>
          <p:nvPr userDrawn="1"/>
        </p:nvSpPr>
        <p:spPr>
          <a:xfrm>
            <a:off x="-1110069" y="-2187677"/>
            <a:ext cx="15034361" cy="2182761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EC8CEDE-4AF0-D727-35E6-35E153747A6F}"/>
              </a:ext>
            </a:extLst>
          </p:cNvPr>
          <p:cNvSpPr/>
          <p:nvPr userDrawn="1"/>
        </p:nvSpPr>
        <p:spPr>
          <a:xfrm>
            <a:off x="-894735" y="6867832"/>
            <a:ext cx="15034361" cy="1658471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495314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DA5F230F-C27A-C565-71A5-572625D2753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4514" t="1621" r="5687" b="-1621"/>
          <a:stretch>
            <a:fillRect/>
          </a:stretch>
        </p:blipFill>
        <p:spPr>
          <a:xfrm>
            <a:off x="0" y="-17929"/>
            <a:ext cx="12311523" cy="6794770"/>
          </a:xfrm>
          <a:prstGeom prst="rect">
            <a:avLst/>
          </a:prstGeom>
        </p:spPr>
      </p:pic>
      <p:sp>
        <p:nvSpPr>
          <p:cNvPr id="5" name="Freeform 4">
            <a:extLst>
              <a:ext uri="{FF2B5EF4-FFF2-40B4-BE49-F238E27FC236}">
                <a16:creationId xmlns:a16="http://schemas.microsoft.com/office/drawing/2014/main" id="{BA742E86-25E6-6C2F-35E2-43CBC93541F5}"/>
              </a:ext>
            </a:extLst>
          </p:cNvPr>
          <p:cNvSpPr/>
          <p:nvPr userDrawn="1"/>
        </p:nvSpPr>
        <p:spPr>
          <a:xfrm>
            <a:off x="9042603" y="-607086"/>
            <a:ext cx="3508441" cy="3091068"/>
          </a:xfrm>
          <a:custGeom>
            <a:avLst/>
            <a:gdLst>
              <a:gd name="connsiteX0" fmla="*/ 334740 w 3508441"/>
              <a:gd name="connsiteY0" fmla="*/ 0 h 3091068"/>
              <a:gd name="connsiteX1" fmla="*/ 3508441 w 3508441"/>
              <a:gd name="connsiteY1" fmla="*/ 0 h 3091068"/>
              <a:gd name="connsiteX2" fmla="*/ 3508441 w 3508441"/>
              <a:gd name="connsiteY2" fmla="*/ 2381868 h 3091068"/>
              <a:gd name="connsiteX3" fmla="*/ 3392960 w 3508441"/>
              <a:gd name="connsiteY3" fmla="*/ 2508928 h 3091068"/>
              <a:gd name="connsiteX4" fmla="*/ 1987550 w 3508441"/>
              <a:gd name="connsiteY4" fmla="*/ 3091068 h 3091068"/>
              <a:gd name="connsiteX5" fmla="*/ 0 w 3508441"/>
              <a:gd name="connsiteY5" fmla="*/ 1103518 h 3091068"/>
              <a:gd name="connsiteX6" fmla="*/ 239886 w 3508441"/>
              <a:gd name="connsiteY6" fmla="*/ 156133 h 3091068"/>
              <a:gd name="connsiteX7" fmla="*/ 334740 w 3508441"/>
              <a:gd name="connsiteY7" fmla="*/ 0 h 3091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08441" h="3091068">
                <a:moveTo>
                  <a:pt x="334740" y="0"/>
                </a:moveTo>
                <a:lnTo>
                  <a:pt x="3508441" y="0"/>
                </a:lnTo>
                <a:lnTo>
                  <a:pt x="3508441" y="2381868"/>
                </a:lnTo>
                <a:lnTo>
                  <a:pt x="3392960" y="2508928"/>
                </a:lnTo>
                <a:cubicBezTo>
                  <a:pt x="3033285" y="2868604"/>
                  <a:pt x="2536397" y="3091068"/>
                  <a:pt x="1987550" y="3091068"/>
                </a:cubicBezTo>
                <a:cubicBezTo>
                  <a:pt x="889856" y="3091068"/>
                  <a:pt x="0" y="2201212"/>
                  <a:pt x="0" y="1103518"/>
                </a:cubicBezTo>
                <a:cubicBezTo>
                  <a:pt x="0" y="760489"/>
                  <a:pt x="86900" y="437756"/>
                  <a:pt x="239886" y="156133"/>
                </a:cubicBezTo>
                <a:lnTo>
                  <a:pt x="334740" y="0"/>
                </a:lnTo>
                <a:close/>
              </a:path>
            </a:pathLst>
          </a:custGeom>
          <a:solidFill>
            <a:srgbClr val="00A4C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8CD04237-E342-8C7A-5732-61C0E8264B72}"/>
              </a:ext>
            </a:extLst>
          </p:cNvPr>
          <p:cNvSpPr/>
          <p:nvPr userDrawn="1"/>
        </p:nvSpPr>
        <p:spPr>
          <a:xfrm>
            <a:off x="977954" y="-1774709"/>
            <a:ext cx="12768026" cy="1658471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22091296-490F-41CE-2305-F69BB0481A51}"/>
              </a:ext>
            </a:extLst>
          </p:cNvPr>
          <p:cNvSpPr/>
          <p:nvPr userDrawn="1"/>
        </p:nvSpPr>
        <p:spPr>
          <a:xfrm>
            <a:off x="12198350" y="-422274"/>
            <a:ext cx="2272553" cy="8344198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Freeform 1">
            <a:extLst>
              <a:ext uri="{FF2B5EF4-FFF2-40B4-BE49-F238E27FC236}">
                <a16:creationId xmlns:a16="http://schemas.microsoft.com/office/drawing/2014/main" id="{8E33B43A-7785-093A-4311-2805CF662EB8}"/>
              </a:ext>
            </a:extLst>
          </p:cNvPr>
          <p:cNvSpPr/>
          <p:nvPr userDrawn="1"/>
        </p:nvSpPr>
        <p:spPr>
          <a:xfrm>
            <a:off x="0" y="4349315"/>
            <a:ext cx="12220575" cy="2354861"/>
          </a:xfrm>
          <a:custGeom>
            <a:avLst/>
            <a:gdLst>
              <a:gd name="connsiteX0" fmla="*/ 438912 w 12893040"/>
              <a:gd name="connsiteY0" fmla="*/ 228600 h 3392424"/>
              <a:gd name="connsiteX1" fmla="*/ 2706624 w 12893040"/>
              <a:gd name="connsiteY1" fmla="*/ 91440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9" fmla="*/ 438912 w 12893040"/>
              <a:gd name="connsiteY9" fmla="*/ 228600 h 3392424"/>
              <a:gd name="connsiteX0" fmla="*/ 0 w 12893040"/>
              <a:gd name="connsiteY0" fmla="*/ 301752 h 3392424"/>
              <a:gd name="connsiteX1" fmla="*/ 2706624 w 12893040"/>
              <a:gd name="connsiteY1" fmla="*/ 91440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0" fmla="*/ 0 w 12893040"/>
              <a:gd name="connsiteY0" fmla="*/ 301752 h 3392424"/>
              <a:gd name="connsiteX1" fmla="*/ 2212848 w 12893040"/>
              <a:gd name="connsiteY1" fmla="*/ 9144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0" fmla="*/ 0 w 12893040"/>
              <a:gd name="connsiteY0" fmla="*/ 370817 h 3461489"/>
              <a:gd name="connsiteX1" fmla="*/ 2212848 w 12893040"/>
              <a:gd name="connsiteY1" fmla="*/ 78209 h 3461489"/>
              <a:gd name="connsiteX2" fmla="*/ 9171432 w 12893040"/>
              <a:gd name="connsiteY2" fmla="*/ 571985 h 3461489"/>
              <a:gd name="connsiteX3" fmla="*/ 12810744 w 12893040"/>
              <a:gd name="connsiteY3" fmla="*/ 69065 h 3461489"/>
              <a:gd name="connsiteX4" fmla="*/ 12810744 w 12893040"/>
              <a:gd name="connsiteY4" fmla="*/ 3123161 h 3461489"/>
              <a:gd name="connsiteX5" fmla="*/ 12893040 w 12893040"/>
              <a:gd name="connsiteY5" fmla="*/ 3114017 h 3461489"/>
              <a:gd name="connsiteX6" fmla="*/ 0 w 12893040"/>
              <a:gd name="connsiteY6" fmla="*/ 3114017 h 3461489"/>
              <a:gd name="connsiteX7" fmla="*/ 0 w 12893040"/>
              <a:gd name="connsiteY7" fmla="*/ 3461489 h 3461489"/>
              <a:gd name="connsiteX8" fmla="*/ 0 w 12893040"/>
              <a:gd name="connsiteY8" fmla="*/ 370817 h 3461489"/>
              <a:gd name="connsiteX0" fmla="*/ 0 w 12893040"/>
              <a:gd name="connsiteY0" fmla="*/ 762149 h 3852821"/>
              <a:gd name="connsiteX1" fmla="*/ 3017520 w 12893040"/>
              <a:gd name="connsiteY1" fmla="*/ 3197 h 3852821"/>
              <a:gd name="connsiteX2" fmla="*/ 9171432 w 12893040"/>
              <a:gd name="connsiteY2" fmla="*/ 963317 h 3852821"/>
              <a:gd name="connsiteX3" fmla="*/ 12810744 w 12893040"/>
              <a:gd name="connsiteY3" fmla="*/ 460397 h 3852821"/>
              <a:gd name="connsiteX4" fmla="*/ 12810744 w 12893040"/>
              <a:gd name="connsiteY4" fmla="*/ 3514493 h 3852821"/>
              <a:gd name="connsiteX5" fmla="*/ 12893040 w 12893040"/>
              <a:gd name="connsiteY5" fmla="*/ 3505349 h 3852821"/>
              <a:gd name="connsiteX6" fmla="*/ 0 w 12893040"/>
              <a:gd name="connsiteY6" fmla="*/ 3505349 h 3852821"/>
              <a:gd name="connsiteX7" fmla="*/ 0 w 12893040"/>
              <a:gd name="connsiteY7" fmla="*/ 3852821 h 3852821"/>
              <a:gd name="connsiteX8" fmla="*/ 0 w 12893040"/>
              <a:gd name="connsiteY8" fmla="*/ 762149 h 3852821"/>
              <a:gd name="connsiteX0" fmla="*/ 1076923 w 13969963"/>
              <a:gd name="connsiteY0" fmla="*/ 762388 h 3514732"/>
              <a:gd name="connsiteX1" fmla="*/ 4094443 w 13969963"/>
              <a:gd name="connsiteY1" fmla="*/ 3436 h 3514732"/>
              <a:gd name="connsiteX2" fmla="*/ 10248355 w 13969963"/>
              <a:gd name="connsiteY2" fmla="*/ 963556 h 3514732"/>
              <a:gd name="connsiteX3" fmla="*/ 13887667 w 13969963"/>
              <a:gd name="connsiteY3" fmla="*/ 460636 h 3514732"/>
              <a:gd name="connsiteX4" fmla="*/ 13887667 w 13969963"/>
              <a:gd name="connsiteY4" fmla="*/ 3514732 h 3514732"/>
              <a:gd name="connsiteX5" fmla="*/ 13969963 w 13969963"/>
              <a:gd name="connsiteY5" fmla="*/ 3505588 h 3514732"/>
              <a:gd name="connsiteX6" fmla="*/ 1076923 w 13969963"/>
              <a:gd name="connsiteY6" fmla="*/ 3505588 h 3514732"/>
              <a:gd name="connsiteX7" fmla="*/ 1076923 w 13969963"/>
              <a:gd name="connsiteY7" fmla="*/ 762388 h 3514732"/>
              <a:gd name="connsiteX0" fmla="*/ 1076923 w 13969963"/>
              <a:gd name="connsiteY0" fmla="*/ 762388 h 3523876"/>
              <a:gd name="connsiteX1" fmla="*/ 4094443 w 13969963"/>
              <a:gd name="connsiteY1" fmla="*/ 3436 h 3523876"/>
              <a:gd name="connsiteX2" fmla="*/ 10248355 w 13969963"/>
              <a:gd name="connsiteY2" fmla="*/ 963556 h 3523876"/>
              <a:gd name="connsiteX3" fmla="*/ 13887667 w 13969963"/>
              <a:gd name="connsiteY3" fmla="*/ 460636 h 3523876"/>
              <a:gd name="connsiteX4" fmla="*/ 13887667 w 13969963"/>
              <a:gd name="connsiteY4" fmla="*/ 3514732 h 3523876"/>
              <a:gd name="connsiteX5" fmla="*/ 13969963 w 13969963"/>
              <a:gd name="connsiteY5" fmla="*/ 3505588 h 3523876"/>
              <a:gd name="connsiteX6" fmla="*/ 1076923 w 13969963"/>
              <a:gd name="connsiteY6" fmla="*/ 3523876 h 3523876"/>
              <a:gd name="connsiteX7" fmla="*/ 1076923 w 13969963"/>
              <a:gd name="connsiteY7" fmla="*/ 762388 h 3523876"/>
              <a:gd name="connsiteX0" fmla="*/ 234032 w 13127072"/>
              <a:gd name="connsiteY0" fmla="*/ 762388 h 3523876"/>
              <a:gd name="connsiteX1" fmla="*/ 3251552 w 13127072"/>
              <a:gd name="connsiteY1" fmla="*/ 3436 h 3523876"/>
              <a:gd name="connsiteX2" fmla="*/ 9405464 w 13127072"/>
              <a:gd name="connsiteY2" fmla="*/ 963556 h 3523876"/>
              <a:gd name="connsiteX3" fmla="*/ 13044776 w 13127072"/>
              <a:gd name="connsiteY3" fmla="*/ 460636 h 3523876"/>
              <a:gd name="connsiteX4" fmla="*/ 13044776 w 13127072"/>
              <a:gd name="connsiteY4" fmla="*/ 3514732 h 3523876"/>
              <a:gd name="connsiteX5" fmla="*/ 13127072 w 13127072"/>
              <a:gd name="connsiteY5" fmla="*/ 3505588 h 3523876"/>
              <a:gd name="connsiteX6" fmla="*/ 234032 w 13127072"/>
              <a:gd name="connsiteY6" fmla="*/ 3523876 h 3523876"/>
              <a:gd name="connsiteX7" fmla="*/ 234032 w 13127072"/>
              <a:gd name="connsiteY7" fmla="*/ 762388 h 3523876"/>
              <a:gd name="connsiteX0" fmla="*/ 41430 w 12934470"/>
              <a:gd name="connsiteY0" fmla="*/ 762388 h 3523876"/>
              <a:gd name="connsiteX1" fmla="*/ 3058950 w 12934470"/>
              <a:gd name="connsiteY1" fmla="*/ 3436 h 3523876"/>
              <a:gd name="connsiteX2" fmla="*/ 9212862 w 12934470"/>
              <a:gd name="connsiteY2" fmla="*/ 963556 h 3523876"/>
              <a:gd name="connsiteX3" fmla="*/ 12852174 w 12934470"/>
              <a:gd name="connsiteY3" fmla="*/ 460636 h 3523876"/>
              <a:gd name="connsiteX4" fmla="*/ 12852174 w 12934470"/>
              <a:gd name="connsiteY4" fmla="*/ 3514732 h 3523876"/>
              <a:gd name="connsiteX5" fmla="*/ 12934470 w 12934470"/>
              <a:gd name="connsiteY5" fmla="*/ 3505588 h 3523876"/>
              <a:gd name="connsiteX6" fmla="*/ 41430 w 12934470"/>
              <a:gd name="connsiteY6" fmla="*/ 3523876 h 3523876"/>
              <a:gd name="connsiteX7" fmla="*/ 41430 w 12934470"/>
              <a:gd name="connsiteY7" fmla="*/ 762388 h 3523876"/>
              <a:gd name="connsiteX0" fmla="*/ 41430 w 12934470"/>
              <a:gd name="connsiteY0" fmla="*/ 760525 h 3522013"/>
              <a:gd name="connsiteX1" fmla="*/ 3058950 w 12934470"/>
              <a:gd name="connsiteY1" fmla="*/ 1573 h 3522013"/>
              <a:gd name="connsiteX2" fmla="*/ 9212862 w 12934470"/>
              <a:gd name="connsiteY2" fmla="*/ 961693 h 3522013"/>
              <a:gd name="connsiteX3" fmla="*/ 12852174 w 12934470"/>
              <a:gd name="connsiteY3" fmla="*/ 458773 h 3522013"/>
              <a:gd name="connsiteX4" fmla="*/ 12852174 w 12934470"/>
              <a:gd name="connsiteY4" fmla="*/ 3512869 h 3522013"/>
              <a:gd name="connsiteX5" fmla="*/ 12934470 w 12934470"/>
              <a:gd name="connsiteY5" fmla="*/ 3503725 h 3522013"/>
              <a:gd name="connsiteX6" fmla="*/ 41430 w 12934470"/>
              <a:gd name="connsiteY6" fmla="*/ 3522013 h 3522013"/>
              <a:gd name="connsiteX7" fmla="*/ 41430 w 12934470"/>
              <a:gd name="connsiteY7" fmla="*/ 760525 h 3522013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52174 w 12934470"/>
              <a:gd name="connsiteY4" fmla="*/ 460768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52174 w 12934470"/>
              <a:gd name="connsiteY4" fmla="*/ 460768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847102 w 12934470"/>
              <a:gd name="connsiteY3" fmla="*/ 991120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847102 w 12934470"/>
              <a:gd name="connsiteY3" fmla="*/ 991120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43614"/>
              <a:gd name="connsiteY0" fmla="*/ 762520 h 3524008"/>
              <a:gd name="connsiteX1" fmla="*/ 3058950 w 12943614"/>
              <a:gd name="connsiteY1" fmla="*/ 3568 h 3524008"/>
              <a:gd name="connsiteX2" fmla="*/ 5930166 w 12943614"/>
              <a:gd name="connsiteY2" fmla="*/ 497345 h 3524008"/>
              <a:gd name="connsiteX3" fmla="*/ 8764806 w 12943614"/>
              <a:gd name="connsiteY3" fmla="*/ 917968 h 3524008"/>
              <a:gd name="connsiteX4" fmla="*/ 12943614 w 12943614"/>
              <a:gd name="connsiteY4" fmla="*/ 524776 h 3524008"/>
              <a:gd name="connsiteX5" fmla="*/ 12852174 w 12943614"/>
              <a:gd name="connsiteY5" fmla="*/ 3514864 h 3524008"/>
              <a:gd name="connsiteX6" fmla="*/ 12934470 w 12943614"/>
              <a:gd name="connsiteY6" fmla="*/ 3505720 h 3524008"/>
              <a:gd name="connsiteX7" fmla="*/ 41430 w 12943614"/>
              <a:gd name="connsiteY7" fmla="*/ 3524008 h 3524008"/>
              <a:gd name="connsiteX8" fmla="*/ 41430 w 12943614"/>
              <a:gd name="connsiteY8" fmla="*/ 762520 h 3524008"/>
              <a:gd name="connsiteX0" fmla="*/ 41430 w 12943614"/>
              <a:gd name="connsiteY0" fmla="*/ 762520 h 3524008"/>
              <a:gd name="connsiteX1" fmla="*/ 3058950 w 12943614"/>
              <a:gd name="connsiteY1" fmla="*/ 3568 h 3524008"/>
              <a:gd name="connsiteX2" fmla="*/ 5930166 w 12943614"/>
              <a:gd name="connsiteY2" fmla="*/ 497345 h 3524008"/>
              <a:gd name="connsiteX3" fmla="*/ 8764806 w 12943614"/>
              <a:gd name="connsiteY3" fmla="*/ 917968 h 3524008"/>
              <a:gd name="connsiteX4" fmla="*/ 12943614 w 12943614"/>
              <a:gd name="connsiteY4" fmla="*/ 524776 h 3524008"/>
              <a:gd name="connsiteX5" fmla="*/ 12852174 w 12943614"/>
              <a:gd name="connsiteY5" fmla="*/ 3514864 h 3524008"/>
              <a:gd name="connsiteX6" fmla="*/ 12934470 w 12943614"/>
              <a:gd name="connsiteY6" fmla="*/ 3505720 h 3524008"/>
              <a:gd name="connsiteX7" fmla="*/ 41430 w 12943614"/>
              <a:gd name="connsiteY7" fmla="*/ 3524008 h 3524008"/>
              <a:gd name="connsiteX8" fmla="*/ 41430 w 12943614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779022 w 12934470"/>
              <a:gd name="connsiteY4" fmla="*/ 54306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3035054"/>
              <a:gd name="connsiteY0" fmla="*/ 762520 h 3524008"/>
              <a:gd name="connsiteX1" fmla="*/ 3058950 w 13035054"/>
              <a:gd name="connsiteY1" fmla="*/ 3568 h 3524008"/>
              <a:gd name="connsiteX2" fmla="*/ 5930166 w 13035054"/>
              <a:gd name="connsiteY2" fmla="*/ 497345 h 3524008"/>
              <a:gd name="connsiteX3" fmla="*/ 8764806 w 13035054"/>
              <a:gd name="connsiteY3" fmla="*/ 917968 h 3524008"/>
              <a:gd name="connsiteX4" fmla="*/ 12779022 w 13035054"/>
              <a:gd name="connsiteY4" fmla="*/ 543064 h 3524008"/>
              <a:gd name="connsiteX5" fmla="*/ 13035054 w 13035054"/>
              <a:gd name="connsiteY5" fmla="*/ 3341128 h 3524008"/>
              <a:gd name="connsiteX6" fmla="*/ 12934470 w 13035054"/>
              <a:gd name="connsiteY6" fmla="*/ 3505720 h 3524008"/>
              <a:gd name="connsiteX7" fmla="*/ 41430 w 13035054"/>
              <a:gd name="connsiteY7" fmla="*/ 3524008 h 3524008"/>
              <a:gd name="connsiteX8" fmla="*/ 41430 w 13035054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779022 w 12934470"/>
              <a:gd name="connsiteY4" fmla="*/ 543064 h 3524008"/>
              <a:gd name="connsiteX5" fmla="*/ 12934470 w 12934470"/>
              <a:gd name="connsiteY5" fmla="*/ 3505720 h 3524008"/>
              <a:gd name="connsiteX6" fmla="*/ 41430 w 12934470"/>
              <a:gd name="connsiteY6" fmla="*/ 3524008 h 3524008"/>
              <a:gd name="connsiteX7" fmla="*/ 41430 w 12934470"/>
              <a:gd name="connsiteY7" fmla="*/ 762520 h 3524008"/>
              <a:gd name="connsiteX0" fmla="*/ 41430 w 12861318"/>
              <a:gd name="connsiteY0" fmla="*/ 762520 h 3524008"/>
              <a:gd name="connsiteX1" fmla="*/ 3058950 w 12861318"/>
              <a:gd name="connsiteY1" fmla="*/ 3568 h 3524008"/>
              <a:gd name="connsiteX2" fmla="*/ 5930166 w 12861318"/>
              <a:gd name="connsiteY2" fmla="*/ 497345 h 3524008"/>
              <a:gd name="connsiteX3" fmla="*/ 8764806 w 12861318"/>
              <a:gd name="connsiteY3" fmla="*/ 917968 h 3524008"/>
              <a:gd name="connsiteX4" fmla="*/ 12779022 w 12861318"/>
              <a:gd name="connsiteY4" fmla="*/ 543064 h 3524008"/>
              <a:gd name="connsiteX5" fmla="*/ 12861318 w 12861318"/>
              <a:gd name="connsiteY5" fmla="*/ 3514864 h 3524008"/>
              <a:gd name="connsiteX6" fmla="*/ 41430 w 12861318"/>
              <a:gd name="connsiteY6" fmla="*/ 3524008 h 3524008"/>
              <a:gd name="connsiteX7" fmla="*/ 41430 w 12861318"/>
              <a:gd name="connsiteY7" fmla="*/ 762520 h 3524008"/>
              <a:gd name="connsiteX0" fmla="*/ 41430 w 12861318"/>
              <a:gd name="connsiteY0" fmla="*/ 529462 h 3290950"/>
              <a:gd name="connsiteX1" fmla="*/ 2876070 w 12861318"/>
              <a:gd name="connsiteY1" fmla="*/ 8254 h 3290950"/>
              <a:gd name="connsiteX2" fmla="*/ 5930166 w 12861318"/>
              <a:gd name="connsiteY2" fmla="*/ 264287 h 3290950"/>
              <a:gd name="connsiteX3" fmla="*/ 8764806 w 12861318"/>
              <a:gd name="connsiteY3" fmla="*/ 684910 h 3290950"/>
              <a:gd name="connsiteX4" fmla="*/ 12779022 w 12861318"/>
              <a:gd name="connsiteY4" fmla="*/ 310006 h 3290950"/>
              <a:gd name="connsiteX5" fmla="*/ 12861318 w 12861318"/>
              <a:gd name="connsiteY5" fmla="*/ 3281806 h 3290950"/>
              <a:gd name="connsiteX6" fmla="*/ 41430 w 12861318"/>
              <a:gd name="connsiteY6" fmla="*/ 3290950 h 3290950"/>
              <a:gd name="connsiteX7" fmla="*/ 41430 w 12861318"/>
              <a:gd name="connsiteY7" fmla="*/ 529462 h 3290950"/>
              <a:gd name="connsiteX0" fmla="*/ 41430 w 12861318"/>
              <a:gd name="connsiteY0" fmla="*/ 529462 h 3290950"/>
              <a:gd name="connsiteX1" fmla="*/ 2967510 w 12861318"/>
              <a:gd name="connsiteY1" fmla="*/ 8254 h 3290950"/>
              <a:gd name="connsiteX2" fmla="*/ 5930166 w 12861318"/>
              <a:gd name="connsiteY2" fmla="*/ 264287 h 3290950"/>
              <a:gd name="connsiteX3" fmla="*/ 8764806 w 12861318"/>
              <a:gd name="connsiteY3" fmla="*/ 684910 h 3290950"/>
              <a:gd name="connsiteX4" fmla="*/ 12779022 w 12861318"/>
              <a:gd name="connsiteY4" fmla="*/ 310006 h 3290950"/>
              <a:gd name="connsiteX5" fmla="*/ 12861318 w 12861318"/>
              <a:gd name="connsiteY5" fmla="*/ 3281806 h 3290950"/>
              <a:gd name="connsiteX6" fmla="*/ 41430 w 12861318"/>
              <a:gd name="connsiteY6" fmla="*/ 3290950 h 3290950"/>
              <a:gd name="connsiteX7" fmla="*/ 41430 w 12861318"/>
              <a:gd name="connsiteY7" fmla="*/ 529462 h 3290950"/>
              <a:gd name="connsiteX0" fmla="*/ 41430 w 12861318"/>
              <a:gd name="connsiteY0" fmla="*/ 429868 h 3191356"/>
              <a:gd name="connsiteX1" fmla="*/ 2985798 w 12861318"/>
              <a:gd name="connsiteY1" fmla="*/ 18388 h 3191356"/>
              <a:gd name="connsiteX2" fmla="*/ 5930166 w 12861318"/>
              <a:gd name="connsiteY2" fmla="*/ 164693 h 3191356"/>
              <a:gd name="connsiteX3" fmla="*/ 8764806 w 12861318"/>
              <a:gd name="connsiteY3" fmla="*/ 585316 h 3191356"/>
              <a:gd name="connsiteX4" fmla="*/ 12779022 w 12861318"/>
              <a:gd name="connsiteY4" fmla="*/ 210412 h 3191356"/>
              <a:gd name="connsiteX5" fmla="*/ 12861318 w 12861318"/>
              <a:gd name="connsiteY5" fmla="*/ 3182212 h 3191356"/>
              <a:gd name="connsiteX6" fmla="*/ 41430 w 12861318"/>
              <a:gd name="connsiteY6" fmla="*/ 3191356 h 3191356"/>
              <a:gd name="connsiteX7" fmla="*/ 41430 w 12861318"/>
              <a:gd name="connsiteY7" fmla="*/ 429868 h 3191356"/>
              <a:gd name="connsiteX0" fmla="*/ 41430 w 12861318"/>
              <a:gd name="connsiteY0" fmla="*/ 415554 h 3177042"/>
              <a:gd name="connsiteX1" fmla="*/ 2985798 w 12861318"/>
              <a:gd name="connsiteY1" fmla="*/ 4074 h 3177042"/>
              <a:gd name="connsiteX2" fmla="*/ 5966742 w 12861318"/>
              <a:gd name="connsiteY2" fmla="*/ 250963 h 3177042"/>
              <a:gd name="connsiteX3" fmla="*/ 8764806 w 12861318"/>
              <a:gd name="connsiteY3" fmla="*/ 571002 h 3177042"/>
              <a:gd name="connsiteX4" fmla="*/ 12779022 w 12861318"/>
              <a:gd name="connsiteY4" fmla="*/ 196098 h 3177042"/>
              <a:gd name="connsiteX5" fmla="*/ 12861318 w 12861318"/>
              <a:gd name="connsiteY5" fmla="*/ 3167898 h 3177042"/>
              <a:gd name="connsiteX6" fmla="*/ 41430 w 12861318"/>
              <a:gd name="connsiteY6" fmla="*/ 3177042 h 3177042"/>
              <a:gd name="connsiteX7" fmla="*/ 41430 w 12861318"/>
              <a:gd name="connsiteY7" fmla="*/ 415554 h 3177042"/>
              <a:gd name="connsiteX0" fmla="*/ 41430 w 12861318"/>
              <a:gd name="connsiteY0" fmla="*/ 329931 h 3091419"/>
              <a:gd name="connsiteX1" fmla="*/ 2930934 w 12861318"/>
              <a:gd name="connsiteY1" fmla="*/ 9891 h 3091419"/>
              <a:gd name="connsiteX2" fmla="*/ 5966742 w 12861318"/>
              <a:gd name="connsiteY2" fmla="*/ 165340 h 3091419"/>
              <a:gd name="connsiteX3" fmla="*/ 8764806 w 12861318"/>
              <a:gd name="connsiteY3" fmla="*/ 485379 h 3091419"/>
              <a:gd name="connsiteX4" fmla="*/ 12779022 w 12861318"/>
              <a:gd name="connsiteY4" fmla="*/ 110475 h 3091419"/>
              <a:gd name="connsiteX5" fmla="*/ 12861318 w 12861318"/>
              <a:gd name="connsiteY5" fmla="*/ 3082275 h 3091419"/>
              <a:gd name="connsiteX6" fmla="*/ 41430 w 12861318"/>
              <a:gd name="connsiteY6" fmla="*/ 3091419 h 3091419"/>
              <a:gd name="connsiteX7" fmla="*/ 41430 w 12861318"/>
              <a:gd name="connsiteY7" fmla="*/ 329931 h 3091419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764806 w 12861318"/>
              <a:gd name="connsiteY3" fmla="*/ 476001 h 3082041"/>
              <a:gd name="connsiteX4" fmla="*/ 12779022 w 12861318"/>
              <a:gd name="connsiteY4" fmla="*/ 10109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801382 w 12861318"/>
              <a:gd name="connsiteY3" fmla="*/ 558297 h 3082041"/>
              <a:gd name="connsiteX4" fmla="*/ 12779022 w 12861318"/>
              <a:gd name="connsiteY4" fmla="*/ 10109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801382 w 12861318"/>
              <a:gd name="connsiteY3" fmla="*/ 558297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5600982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11449 h 3072937"/>
              <a:gd name="connsiteX1" fmla="*/ 2336574 w 12861318"/>
              <a:gd name="connsiteY1" fmla="*/ 553 h 3072937"/>
              <a:gd name="connsiteX2" fmla="*/ 5600982 w 12861318"/>
              <a:gd name="connsiteY2" fmla="*/ 256586 h 3072937"/>
              <a:gd name="connsiteX3" fmla="*/ 8938542 w 12861318"/>
              <a:gd name="connsiteY3" fmla="*/ 530905 h 3072937"/>
              <a:gd name="connsiteX4" fmla="*/ 12806454 w 12861318"/>
              <a:gd name="connsiteY4" fmla="*/ 46273 h 3072937"/>
              <a:gd name="connsiteX5" fmla="*/ 12861318 w 12861318"/>
              <a:gd name="connsiteY5" fmla="*/ 3063793 h 3072937"/>
              <a:gd name="connsiteX6" fmla="*/ 41430 w 12861318"/>
              <a:gd name="connsiteY6" fmla="*/ 3072937 h 3072937"/>
              <a:gd name="connsiteX7" fmla="*/ 41430 w 12861318"/>
              <a:gd name="connsiteY7" fmla="*/ 311449 h 3072937"/>
              <a:gd name="connsiteX0" fmla="*/ 50580 w 12852180"/>
              <a:gd name="connsiteY0" fmla="*/ 377111 h 3074591"/>
              <a:gd name="connsiteX1" fmla="*/ 2327436 w 12852180"/>
              <a:gd name="connsiteY1" fmla="*/ 2207 h 3074591"/>
              <a:gd name="connsiteX2" fmla="*/ 5591844 w 12852180"/>
              <a:gd name="connsiteY2" fmla="*/ 258240 h 3074591"/>
              <a:gd name="connsiteX3" fmla="*/ 8929404 w 12852180"/>
              <a:gd name="connsiteY3" fmla="*/ 532559 h 3074591"/>
              <a:gd name="connsiteX4" fmla="*/ 12797316 w 12852180"/>
              <a:gd name="connsiteY4" fmla="*/ 47927 h 3074591"/>
              <a:gd name="connsiteX5" fmla="*/ 12852180 w 12852180"/>
              <a:gd name="connsiteY5" fmla="*/ 3065447 h 3074591"/>
              <a:gd name="connsiteX6" fmla="*/ 32292 w 12852180"/>
              <a:gd name="connsiteY6" fmla="*/ 3074591 h 3074591"/>
              <a:gd name="connsiteX7" fmla="*/ 50580 w 12852180"/>
              <a:gd name="connsiteY7" fmla="*/ 377111 h 3074591"/>
              <a:gd name="connsiteX0" fmla="*/ 50580 w 12852180"/>
              <a:gd name="connsiteY0" fmla="*/ 377111 h 3074591"/>
              <a:gd name="connsiteX1" fmla="*/ 2327436 w 12852180"/>
              <a:gd name="connsiteY1" fmla="*/ 2207 h 3074591"/>
              <a:gd name="connsiteX2" fmla="*/ 5591844 w 12852180"/>
              <a:gd name="connsiteY2" fmla="*/ 258240 h 3074591"/>
              <a:gd name="connsiteX3" fmla="*/ 8929404 w 12852180"/>
              <a:gd name="connsiteY3" fmla="*/ 532559 h 3074591"/>
              <a:gd name="connsiteX4" fmla="*/ 12797316 w 12852180"/>
              <a:gd name="connsiteY4" fmla="*/ 47927 h 3074591"/>
              <a:gd name="connsiteX5" fmla="*/ 12852180 w 12852180"/>
              <a:gd name="connsiteY5" fmla="*/ 3065447 h 3074591"/>
              <a:gd name="connsiteX6" fmla="*/ 32292 w 12852180"/>
              <a:gd name="connsiteY6" fmla="*/ 3074591 h 3074591"/>
              <a:gd name="connsiteX7" fmla="*/ 50580 w 12852180"/>
              <a:gd name="connsiteY7" fmla="*/ 377111 h 3074591"/>
              <a:gd name="connsiteX0" fmla="*/ 342780 w 12824340"/>
              <a:gd name="connsiteY0" fmla="*/ 302146 h 3072778"/>
              <a:gd name="connsiteX1" fmla="*/ 2299596 w 12824340"/>
              <a:gd name="connsiteY1" fmla="*/ 394 h 3072778"/>
              <a:gd name="connsiteX2" fmla="*/ 5564004 w 12824340"/>
              <a:gd name="connsiteY2" fmla="*/ 256427 h 3072778"/>
              <a:gd name="connsiteX3" fmla="*/ 8901564 w 12824340"/>
              <a:gd name="connsiteY3" fmla="*/ 530746 h 3072778"/>
              <a:gd name="connsiteX4" fmla="*/ 12769476 w 12824340"/>
              <a:gd name="connsiteY4" fmla="*/ 46114 h 3072778"/>
              <a:gd name="connsiteX5" fmla="*/ 12824340 w 12824340"/>
              <a:gd name="connsiteY5" fmla="*/ 3063634 h 3072778"/>
              <a:gd name="connsiteX6" fmla="*/ 4452 w 12824340"/>
              <a:gd name="connsiteY6" fmla="*/ 3072778 h 3072778"/>
              <a:gd name="connsiteX7" fmla="*/ 342780 w 12824340"/>
              <a:gd name="connsiteY7" fmla="*/ 302146 h 3072778"/>
              <a:gd name="connsiteX0" fmla="*/ 61974 w 12543534"/>
              <a:gd name="connsiteY0" fmla="*/ 302146 h 3063634"/>
              <a:gd name="connsiteX1" fmla="*/ 2018790 w 12543534"/>
              <a:gd name="connsiteY1" fmla="*/ 394 h 3063634"/>
              <a:gd name="connsiteX2" fmla="*/ 5283198 w 12543534"/>
              <a:gd name="connsiteY2" fmla="*/ 256427 h 3063634"/>
              <a:gd name="connsiteX3" fmla="*/ 8620758 w 12543534"/>
              <a:gd name="connsiteY3" fmla="*/ 530746 h 3063634"/>
              <a:gd name="connsiteX4" fmla="*/ 12488670 w 12543534"/>
              <a:gd name="connsiteY4" fmla="*/ 46114 h 3063634"/>
              <a:gd name="connsiteX5" fmla="*/ 12543534 w 12543534"/>
              <a:gd name="connsiteY5" fmla="*/ 3063634 h 3063634"/>
              <a:gd name="connsiteX6" fmla="*/ 25398 w 12543534"/>
              <a:gd name="connsiteY6" fmla="*/ 3017914 h 3063634"/>
              <a:gd name="connsiteX7" fmla="*/ 61974 w 12543534"/>
              <a:gd name="connsiteY7" fmla="*/ 302146 h 3063634"/>
              <a:gd name="connsiteX0" fmla="*/ 36576 w 12518136"/>
              <a:gd name="connsiteY0" fmla="*/ 302146 h 3063634"/>
              <a:gd name="connsiteX1" fmla="*/ 1993392 w 12518136"/>
              <a:gd name="connsiteY1" fmla="*/ 394 h 3063634"/>
              <a:gd name="connsiteX2" fmla="*/ 5257800 w 12518136"/>
              <a:gd name="connsiteY2" fmla="*/ 256427 h 3063634"/>
              <a:gd name="connsiteX3" fmla="*/ 8595360 w 12518136"/>
              <a:gd name="connsiteY3" fmla="*/ 530746 h 3063634"/>
              <a:gd name="connsiteX4" fmla="*/ 12463272 w 12518136"/>
              <a:gd name="connsiteY4" fmla="*/ 46114 h 3063634"/>
              <a:gd name="connsiteX5" fmla="*/ 12518136 w 12518136"/>
              <a:gd name="connsiteY5" fmla="*/ 3063634 h 3063634"/>
              <a:gd name="connsiteX6" fmla="*/ 0 w 12518136"/>
              <a:gd name="connsiteY6" fmla="*/ 3017914 h 3063634"/>
              <a:gd name="connsiteX7" fmla="*/ 36576 w 12518136"/>
              <a:gd name="connsiteY7" fmla="*/ 302146 h 3063634"/>
              <a:gd name="connsiteX0" fmla="*/ 91440 w 12518136"/>
              <a:gd name="connsiteY0" fmla="*/ 311448 h 3063792"/>
              <a:gd name="connsiteX1" fmla="*/ 1993392 w 12518136"/>
              <a:gd name="connsiteY1" fmla="*/ 552 h 3063792"/>
              <a:gd name="connsiteX2" fmla="*/ 5257800 w 12518136"/>
              <a:gd name="connsiteY2" fmla="*/ 256585 h 3063792"/>
              <a:gd name="connsiteX3" fmla="*/ 8595360 w 12518136"/>
              <a:gd name="connsiteY3" fmla="*/ 530904 h 3063792"/>
              <a:gd name="connsiteX4" fmla="*/ 12463272 w 12518136"/>
              <a:gd name="connsiteY4" fmla="*/ 46272 h 3063792"/>
              <a:gd name="connsiteX5" fmla="*/ 12518136 w 12518136"/>
              <a:gd name="connsiteY5" fmla="*/ 3063792 h 3063792"/>
              <a:gd name="connsiteX6" fmla="*/ 0 w 12518136"/>
              <a:gd name="connsiteY6" fmla="*/ 3018072 h 3063792"/>
              <a:gd name="connsiteX7" fmla="*/ 91440 w 12518136"/>
              <a:gd name="connsiteY7" fmla="*/ 311448 h 3063792"/>
              <a:gd name="connsiteX0" fmla="*/ 82296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82296 w 12508992"/>
              <a:gd name="connsiteY7" fmla="*/ 311448 h 3063792"/>
              <a:gd name="connsiteX0" fmla="*/ 82296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82296 w 12508992"/>
              <a:gd name="connsiteY7" fmla="*/ 311448 h 3063792"/>
              <a:gd name="connsiteX0" fmla="*/ 91440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91440 w 12508992"/>
              <a:gd name="connsiteY7" fmla="*/ 311448 h 3063792"/>
              <a:gd name="connsiteX0" fmla="*/ 91440 w 12472416"/>
              <a:gd name="connsiteY0" fmla="*/ 311448 h 3072936"/>
              <a:gd name="connsiteX1" fmla="*/ 1984248 w 12472416"/>
              <a:gd name="connsiteY1" fmla="*/ 552 h 3072936"/>
              <a:gd name="connsiteX2" fmla="*/ 5248656 w 12472416"/>
              <a:gd name="connsiteY2" fmla="*/ 256585 h 3072936"/>
              <a:gd name="connsiteX3" fmla="*/ 8586216 w 12472416"/>
              <a:gd name="connsiteY3" fmla="*/ 530904 h 3072936"/>
              <a:gd name="connsiteX4" fmla="*/ 12454128 w 12472416"/>
              <a:gd name="connsiteY4" fmla="*/ 46272 h 3072936"/>
              <a:gd name="connsiteX5" fmla="*/ 12472416 w 12472416"/>
              <a:gd name="connsiteY5" fmla="*/ 3072936 h 3072936"/>
              <a:gd name="connsiteX6" fmla="*/ 0 w 12472416"/>
              <a:gd name="connsiteY6" fmla="*/ 3008928 h 3072936"/>
              <a:gd name="connsiteX7" fmla="*/ 91440 w 12472416"/>
              <a:gd name="connsiteY7" fmla="*/ 311448 h 3072936"/>
              <a:gd name="connsiteX0" fmla="*/ 91440 w 12454128"/>
              <a:gd name="connsiteY0" fmla="*/ 311448 h 3036360"/>
              <a:gd name="connsiteX1" fmla="*/ 1984248 w 12454128"/>
              <a:gd name="connsiteY1" fmla="*/ 552 h 3036360"/>
              <a:gd name="connsiteX2" fmla="*/ 5248656 w 12454128"/>
              <a:gd name="connsiteY2" fmla="*/ 256585 h 3036360"/>
              <a:gd name="connsiteX3" fmla="*/ 8586216 w 12454128"/>
              <a:gd name="connsiteY3" fmla="*/ 530904 h 3036360"/>
              <a:gd name="connsiteX4" fmla="*/ 12454128 w 12454128"/>
              <a:gd name="connsiteY4" fmla="*/ 46272 h 3036360"/>
              <a:gd name="connsiteX5" fmla="*/ 12316968 w 12454128"/>
              <a:gd name="connsiteY5" fmla="*/ 3036360 h 3036360"/>
              <a:gd name="connsiteX6" fmla="*/ 0 w 12454128"/>
              <a:gd name="connsiteY6" fmla="*/ 3008928 h 3036360"/>
              <a:gd name="connsiteX7" fmla="*/ 91440 w 12454128"/>
              <a:gd name="connsiteY7" fmla="*/ 311448 h 3036360"/>
              <a:gd name="connsiteX0" fmla="*/ 91440 w 12316968"/>
              <a:gd name="connsiteY0" fmla="*/ 311448 h 3036360"/>
              <a:gd name="connsiteX1" fmla="*/ 1984248 w 12316968"/>
              <a:gd name="connsiteY1" fmla="*/ 552 h 3036360"/>
              <a:gd name="connsiteX2" fmla="*/ 5248656 w 12316968"/>
              <a:gd name="connsiteY2" fmla="*/ 256585 h 3036360"/>
              <a:gd name="connsiteX3" fmla="*/ 8586216 w 12316968"/>
              <a:gd name="connsiteY3" fmla="*/ 530904 h 3036360"/>
              <a:gd name="connsiteX4" fmla="*/ 12280392 w 12316968"/>
              <a:gd name="connsiteY4" fmla="*/ 64560 h 3036360"/>
              <a:gd name="connsiteX5" fmla="*/ 12316968 w 12316968"/>
              <a:gd name="connsiteY5" fmla="*/ 3036360 h 3036360"/>
              <a:gd name="connsiteX6" fmla="*/ 0 w 12316968"/>
              <a:gd name="connsiteY6" fmla="*/ 3008928 h 3036360"/>
              <a:gd name="connsiteX7" fmla="*/ 91440 w 12316968"/>
              <a:gd name="connsiteY7" fmla="*/ 311448 h 3036360"/>
              <a:gd name="connsiteX0" fmla="*/ 91440 w 12280392"/>
              <a:gd name="connsiteY0" fmla="*/ 311448 h 3045504"/>
              <a:gd name="connsiteX1" fmla="*/ 1984248 w 12280392"/>
              <a:gd name="connsiteY1" fmla="*/ 552 h 3045504"/>
              <a:gd name="connsiteX2" fmla="*/ 5248656 w 12280392"/>
              <a:gd name="connsiteY2" fmla="*/ 256585 h 3045504"/>
              <a:gd name="connsiteX3" fmla="*/ 8586216 w 12280392"/>
              <a:gd name="connsiteY3" fmla="*/ 530904 h 3045504"/>
              <a:gd name="connsiteX4" fmla="*/ 12280392 w 12280392"/>
              <a:gd name="connsiteY4" fmla="*/ 64560 h 3045504"/>
              <a:gd name="connsiteX5" fmla="*/ 12198096 w 12280392"/>
              <a:gd name="connsiteY5" fmla="*/ 3045504 h 3045504"/>
              <a:gd name="connsiteX6" fmla="*/ 0 w 12280392"/>
              <a:gd name="connsiteY6" fmla="*/ 3008928 h 3045504"/>
              <a:gd name="connsiteX7" fmla="*/ 91440 w 12280392"/>
              <a:gd name="connsiteY7" fmla="*/ 311448 h 3045504"/>
              <a:gd name="connsiteX0" fmla="*/ 91440 w 12280392"/>
              <a:gd name="connsiteY0" fmla="*/ 311448 h 3054648"/>
              <a:gd name="connsiteX1" fmla="*/ 1984248 w 12280392"/>
              <a:gd name="connsiteY1" fmla="*/ 552 h 3054648"/>
              <a:gd name="connsiteX2" fmla="*/ 5248656 w 12280392"/>
              <a:gd name="connsiteY2" fmla="*/ 256585 h 3054648"/>
              <a:gd name="connsiteX3" fmla="*/ 8586216 w 12280392"/>
              <a:gd name="connsiteY3" fmla="*/ 530904 h 3054648"/>
              <a:gd name="connsiteX4" fmla="*/ 12280392 w 12280392"/>
              <a:gd name="connsiteY4" fmla="*/ 64560 h 3054648"/>
              <a:gd name="connsiteX5" fmla="*/ 12079224 w 12280392"/>
              <a:gd name="connsiteY5" fmla="*/ 3054648 h 3054648"/>
              <a:gd name="connsiteX6" fmla="*/ 0 w 12280392"/>
              <a:gd name="connsiteY6" fmla="*/ 3008928 h 3054648"/>
              <a:gd name="connsiteX7" fmla="*/ 91440 w 12280392"/>
              <a:gd name="connsiteY7" fmla="*/ 311448 h 3054648"/>
              <a:gd name="connsiteX0" fmla="*/ 91440 w 12280392"/>
              <a:gd name="connsiteY0" fmla="*/ 311448 h 3008928"/>
              <a:gd name="connsiteX1" fmla="*/ 1984248 w 12280392"/>
              <a:gd name="connsiteY1" fmla="*/ 552 h 3008928"/>
              <a:gd name="connsiteX2" fmla="*/ 5248656 w 12280392"/>
              <a:gd name="connsiteY2" fmla="*/ 256585 h 3008928"/>
              <a:gd name="connsiteX3" fmla="*/ 8586216 w 12280392"/>
              <a:gd name="connsiteY3" fmla="*/ 530904 h 3008928"/>
              <a:gd name="connsiteX4" fmla="*/ 12280392 w 12280392"/>
              <a:gd name="connsiteY4" fmla="*/ 64560 h 3008928"/>
              <a:gd name="connsiteX5" fmla="*/ 12271248 w 12280392"/>
              <a:gd name="connsiteY5" fmla="*/ 2377992 h 3008928"/>
              <a:gd name="connsiteX6" fmla="*/ 0 w 12280392"/>
              <a:gd name="connsiteY6" fmla="*/ 3008928 h 3008928"/>
              <a:gd name="connsiteX7" fmla="*/ 91440 w 12280392"/>
              <a:gd name="connsiteY7" fmla="*/ 311448 h 3008928"/>
              <a:gd name="connsiteX0" fmla="*/ 21863 w 12210815"/>
              <a:gd name="connsiteY0" fmla="*/ 311448 h 2460288"/>
              <a:gd name="connsiteX1" fmla="*/ 1914671 w 12210815"/>
              <a:gd name="connsiteY1" fmla="*/ 552 h 2460288"/>
              <a:gd name="connsiteX2" fmla="*/ 5179079 w 12210815"/>
              <a:gd name="connsiteY2" fmla="*/ 256585 h 2460288"/>
              <a:gd name="connsiteX3" fmla="*/ 8516639 w 12210815"/>
              <a:gd name="connsiteY3" fmla="*/ 530904 h 2460288"/>
              <a:gd name="connsiteX4" fmla="*/ 12210815 w 12210815"/>
              <a:gd name="connsiteY4" fmla="*/ 64560 h 2460288"/>
              <a:gd name="connsiteX5" fmla="*/ 12201671 w 12210815"/>
              <a:gd name="connsiteY5" fmla="*/ 2377992 h 2460288"/>
              <a:gd name="connsiteX6" fmla="*/ 21863 w 12210815"/>
              <a:gd name="connsiteY6" fmla="*/ 2460288 h 2460288"/>
              <a:gd name="connsiteX7" fmla="*/ 21863 w 12210815"/>
              <a:gd name="connsiteY7" fmla="*/ 311448 h 2460288"/>
              <a:gd name="connsiteX0" fmla="*/ 23434 w 12212386"/>
              <a:gd name="connsiteY0" fmla="*/ 311448 h 2377992"/>
              <a:gd name="connsiteX1" fmla="*/ 1916242 w 12212386"/>
              <a:gd name="connsiteY1" fmla="*/ 552 h 2377992"/>
              <a:gd name="connsiteX2" fmla="*/ 5180650 w 12212386"/>
              <a:gd name="connsiteY2" fmla="*/ 256585 h 2377992"/>
              <a:gd name="connsiteX3" fmla="*/ 8518210 w 12212386"/>
              <a:gd name="connsiteY3" fmla="*/ 530904 h 2377992"/>
              <a:gd name="connsiteX4" fmla="*/ 12212386 w 12212386"/>
              <a:gd name="connsiteY4" fmla="*/ 64560 h 2377992"/>
              <a:gd name="connsiteX5" fmla="*/ 12203242 w 12212386"/>
              <a:gd name="connsiteY5" fmla="*/ 2377992 h 2377992"/>
              <a:gd name="connsiteX6" fmla="*/ 14290 w 12212386"/>
              <a:gd name="connsiteY6" fmla="*/ 2057952 h 2377992"/>
              <a:gd name="connsiteX7" fmla="*/ 23434 w 12212386"/>
              <a:gd name="connsiteY7" fmla="*/ 311448 h 2377992"/>
              <a:gd name="connsiteX0" fmla="*/ 23434 w 12212386"/>
              <a:gd name="connsiteY0" fmla="*/ 311448 h 2377992"/>
              <a:gd name="connsiteX1" fmla="*/ 1916242 w 12212386"/>
              <a:gd name="connsiteY1" fmla="*/ 552 h 2377992"/>
              <a:gd name="connsiteX2" fmla="*/ 5180650 w 12212386"/>
              <a:gd name="connsiteY2" fmla="*/ 256585 h 2377992"/>
              <a:gd name="connsiteX3" fmla="*/ 8518210 w 12212386"/>
              <a:gd name="connsiteY3" fmla="*/ 530904 h 2377992"/>
              <a:gd name="connsiteX4" fmla="*/ 12212386 w 12212386"/>
              <a:gd name="connsiteY4" fmla="*/ 64560 h 2377992"/>
              <a:gd name="connsiteX5" fmla="*/ 12203242 w 12212386"/>
              <a:gd name="connsiteY5" fmla="*/ 2377992 h 2377992"/>
              <a:gd name="connsiteX6" fmla="*/ 14290 w 12212386"/>
              <a:gd name="connsiteY6" fmla="*/ 2368848 h 2377992"/>
              <a:gd name="connsiteX7" fmla="*/ 23434 w 12212386"/>
              <a:gd name="connsiteY7" fmla="*/ 311448 h 2377992"/>
              <a:gd name="connsiteX0" fmla="*/ 9144 w 12198096"/>
              <a:gd name="connsiteY0" fmla="*/ 311448 h 2377992"/>
              <a:gd name="connsiteX1" fmla="*/ 1901952 w 12198096"/>
              <a:gd name="connsiteY1" fmla="*/ 552 h 2377992"/>
              <a:gd name="connsiteX2" fmla="*/ 5166360 w 12198096"/>
              <a:gd name="connsiteY2" fmla="*/ 256585 h 2377992"/>
              <a:gd name="connsiteX3" fmla="*/ 8503920 w 12198096"/>
              <a:gd name="connsiteY3" fmla="*/ 530904 h 2377992"/>
              <a:gd name="connsiteX4" fmla="*/ 12198096 w 12198096"/>
              <a:gd name="connsiteY4" fmla="*/ 64560 h 2377992"/>
              <a:gd name="connsiteX5" fmla="*/ 12188952 w 12198096"/>
              <a:gd name="connsiteY5" fmla="*/ 2377992 h 2377992"/>
              <a:gd name="connsiteX6" fmla="*/ 0 w 12198096"/>
              <a:gd name="connsiteY6" fmla="*/ 2368848 h 2377992"/>
              <a:gd name="connsiteX7" fmla="*/ 9144 w 12198096"/>
              <a:gd name="connsiteY7" fmla="*/ 311448 h 2377992"/>
              <a:gd name="connsiteX0" fmla="*/ 9144 w 12198096"/>
              <a:gd name="connsiteY0" fmla="*/ 311448 h 2377992"/>
              <a:gd name="connsiteX1" fmla="*/ 1901952 w 12198096"/>
              <a:gd name="connsiteY1" fmla="*/ 552 h 2377992"/>
              <a:gd name="connsiteX2" fmla="*/ 5166360 w 12198096"/>
              <a:gd name="connsiteY2" fmla="*/ 256585 h 2377992"/>
              <a:gd name="connsiteX3" fmla="*/ 8503920 w 12198096"/>
              <a:gd name="connsiteY3" fmla="*/ 530904 h 2377992"/>
              <a:gd name="connsiteX4" fmla="*/ 12198096 w 12198096"/>
              <a:gd name="connsiteY4" fmla="*/ 64560 h 2377992"/>
              <a:gd name="connsiteX5" fmla="*/ 12188952 w 12198096"/>
              <a:gd name="connsiteY5" fmla="*/ 2377992 h 2377992"/>
              <a:gd name="connsiteX6" fmla="*/ 0 w 12198096"/>
              <a:gd name="connsiteY6" fmla="*/ 2368848 h 2377992"/>
              <a:gd name="connsiteX7" fmla="*/ 9144 w 12198096"/>
              <a:gd name="connsiteY7" fmla="*/ 311448 h 2377992"/>
              <a:gd name="connsiteX0" fmla="*/ 31446 w 12198096"/>
              <a:gd name="connsiteY0" fmla="*/ 317131 h 2378100"/>
              <a:gd name="connsiteX1" fmla="*/ 1901952 w 12198096"/>
              <a:gd name="connsiteY1" fmla="*/ 660 h 2378100"/>
              <a:gd name="connsiteX2" fmla="*/ 5166360 w 12198096"/>
              <a:gd name="connsiteY2" fmla="*/ 256693 h 2378100"/>
              <a:gd name="connsiteX3" fmla="*/ 8503920 w 12198096"/>
              <a:gd name="connsiteY3" fmla="*/ 531012 h 2378100"/>
              <a:gd name="connsiteX4" fmla="*/ 12198096 w 12198096"/>
              <a:gd name="connsiteY4" fmla="*/ 64668 h 2378100"/>
              <a:gd name="connsiteX5" fmla="*/ 12188952 w 12198096"/>
              <a:gd name="connsiteY5" fmla="*/ 2378100 h 2378100"/>
              <a:gd name="connsiteX6" fmla="*/ 0 w 12198096"/>
              <a:gd name="connsiteY6" fmla="*/ 2368956 h 2378100"/>
              <a:gd name="connsiteX7" fmla="*/ 31446 w 12198096"/>
              <a:gd name="connsiteY7" fmla="*/ 317131 h 2378100"/>
              <a:gd name="connsiteX0" fmla="*/ 14720 w 12198096"/>
              <a:gd name="connsiteY0" fmla="*/ 322822 h 2378215"/>
              <a:gd name="connsiteX1" fmla="*/ 1901952 w 12198096"/>
              <a:gd name="connsiteY1" fmla="*/ 775 h 2378215"/>
              <a:gd name="connsiteX2" fmla="*/ 5166360 w 12198096"/>
              <a:gd name="connsiteY2" fmla="*/ 256808 h 2378215"/>
              <a:gd name="connsiteX3" fmla="*/ 8503920 w 12198096"/>
              <a:gd name="connsiteY3" fmla="*/ 531127 h 2378215"/>
              <a:gd name="connsiteX4" fmla="*/ 12198096 w 12198096"/>
              <a:gd name="connsiteY4" fmla="*/ 64783 h 2378215"/>
              <a:gd name="connsiteX5" fmla="*/ 12188952 w 12198096"/>
              <a:gd name="connsiteY5" fmla="*/ 2378215 h 2378215"/>
              <a:gd name="connsiteX6" fmla="*/ 0 w 12198096"/>
              <a:gd name="connsiteY6" fmla="*/ 2369071 h 2378215"/>
              <a:gd name="connsiteX7" fmla="*/ 14720 w 12198096"/>
              <a:gd name="connsiteY7" fmla="*/ 322822 h 2378215"/>
              <a:gd name="connsiteX0" fmla="*/ 4365 w 12221195"/>
              <a:gd name="connsiteY0" fmla="*/ 151486 h 2429904"/>
              <a:gd name="connsiteX1" fmla="*/ 1925051 w 12221195"/>
              <a:gd name="connsiteY1" fmla="*/ 52464 h 2429904"/>
              <a:gd name="connsiteX2" fmla="*/ 5189459 w 12221195"/>
              <a:gd name="connsiteY2" fmla="*/ 308497 h 2429904"/>
              <a:gd name="connsiteX3" fmla="*/ 8527019 w 12221195"/>
              <a:gd name="connsiteY3" fmla="*/ 582816 h 2429904"/>
              <a:gd name="connsiteX4" fmla="*/ 12221195 w 12221195"/>
              <a:gd name="connsiteY4" fmla="*/ 116472 h 2429904"/>
              <a:gd name="connsiteX5" fmla="*/ 12212051 w 12221195"/>
              <a:gd name="connsiteY5" fmla="*/ 2429904 h 2429904"/>
              <a:gd name="connsiteX6" fmla="*/ 23099 w 12221195"/>
              <a:gd name="connsiteY6" fmla="*/ 2420760 h 2429904"/>
              <a:gd name="connsiteX7" fmla="*/ 4365 w 12221195"/>
              <a:gd name="connsiteY7" fmla="*/ 151486 h 2429904"/>
              <a:gd name="connsiteX0" fmla="*/ 4365 w 12221195"/>
              <a:gd name="connsiteY0" fmla="*/ 118904 h 2397322"/>
              <a:gd name="connsiteX1" fmla="*/ 1925051 w 12221195"/>
              <a:gd name="connsiteY1" fmla="*/ 19882 h 2397322"/>
              <a:gd name="connsiteX2" fmla="*/ 5189459 w 12221195"/>
              <a:gd name="connsiteY2" fmla="*/ 275915 h 2397322"/>
              <a:gd name="connsiteX3" fmla="*/ 8527019 w 12221195"/>
              <a:gd name="connsiteY3" fmla="*/ 550234 h 2397322"/>
              <a:gd name="connsiteX4" fmla="*/ 12221195 w 12221195"/>
              <a:gd name="connsiteY4" fmla="*/ 83890 h 2397322"/>
              <a:gd name="connsiteX5" fmla="*/ 12212051 w 12221195"/>
              <a:gd name="connsiteY5" fmla="*/ 2397322 h 2397322"/>
              <a:gd name="connsiteX6" fmla="*/ 23099 w 12221195"/>
              <a:gd name="connsiteY6" fmla="*/ 2388178 h 2397322"/>
              <a:gd name="connsiteX7" fmla="*/ 4365 w 12221195"/>
              <a:gd name="connsiteY7" fmla="*/ 118904 h 2397322"/>
              <a:gd name="connsiteX0" fmla="*/ 4365 w 12221195"/>
              <a:gd name="connsiteY0" fmla="*/ 148695 h 2427113"/>
              <a:gd name="connsiteX1" fmla="*/ 2482612 w 12221195"/>
              <a:gd name="connsiteY1" fmla="*/ 10644 h 2427113"/>
              <a:gd name="connsiteX2" fmla="*/ 5189459 w 12221195"/>
              <a:gd name="connsiteY2" fmla="*/ 305706 h 2427113"/>
              <a:gd name="connsiteX3" fmla="*/ 8527019 w 12221195"/>
              <a:gd name="connsiteY3" fmla="*/ 580025 h 2427113"/>
              <a:gd name="connsiteX4" fmla="*/ 12221195 w 12221195"/>
              <a:gd name="connsiteY4" fmla="*/ 113681 h 2427113"/>
              <a:gd name="connsiteX5" fmla="*/ 12212051 w 12221195"/>
              <a:gd name="connsiteY5" fmla="*/ 2427113 h 2427113"/>
              <a:gd name="connsiteX6" fmla="*/ 23099 w 12221195"/>
              <a:gd name="connsiteY6" fmla="*/ 2417969 h 2427113"/>
              <a:gd name="connsiteX7" fmla="*/ 4365 w 12221195"/>
              <a:gd name="connsiteY7" fmla="*/ 148695 h 2427113"/>
              <a:gd name="connsiteX0" fmla="*/ 4365 w 12221195"/>
              <a:gd name="connsiteY0" fmla="*/ 143667 h 2422085"/>
              <a:gd name="connsiteX1" fmla="*/ 2482612 w 12221195"/>
              <a:gd name="connsiteY1" fmla="*/ 5616 h 2422085"/>
              <a:gd name="connsiteX2" fmla="*/ 5239640 w 12221195"/>
              <a:gd name="connsiteY2" fmla="*/ 228195 h 2422085"/>
              <a:gd name="connsiteX3" fmla="*/ 8527019 w 12221195"/>
              <a:gd name="connsiteY3" fmla="*/ 574997 h 2422085"/>
              <a:gd name="connsiteX4" fmla="*/ 12221195 w 12221195"/>
              <a:gd name="connsiteY4" fmla="*/ 108653 h 2422085"/>
              <a:gd name="connsiteX5" fmla="*/ 12212051 w 12221195"/>
              <a:gd name="connsiteY5" fmla="*/ 2422085 h 2422085"/>
              <a:gd name="connsiteX6" fmla="*/ 23099 w 12221195"/>
              <a:gd name="connsiteY6" fmla="*/ 2412941 h 2422085"/>
              <a:gd name="connsiteX7" fmla="*/ 4365 w 12221195"/>
              <a:gd name="connsiteY7" fmla="*/ 143667 h 2422085"/>
              <a:gd name="connsiteX0" fmla="*/ 4365 w 12221195"/>
              <a:gd name="connsiteY0" fmla="*/ 168460 h 2446878"/>
              <a:gd name="connsiteX1" fmla="*/ 2482612 w 12221195"/>
              <a:gd name="connsiteY1" fmla="*/ 30409 h 2446878"/>
              <a:gd name="connsiteX2" fmla="*/ 8527019 w 12221195"/>
              <a:gd name="connsiteY2" fmla="*/ 599790 h 2446878"/>
              <a:gd name="connsiteX3" fmla="*/ 12221195 w 12221195"/>
              <a:gd name="connsiteY3" fmla="*/ 133446 h 2446878"/>
              <a:gd name="connsiteX4" fmla="*/ 12212051 w 12221195"/>
              <a:gd name="connsiteY4" fmla="*/ 2446878 h 2446878"/>
              <a:gd name="connsiteX5" fmla="*/ 23099 w 12221195"/>
              <a:gd name="connsiteY5" fmla="*/ 2437734 h 2446878"/>
              <a:gd name="connsiteX6" fmla="*/ 4365 w 12221195"/>
              <a:gd name="connsiteY6" fmla="*/ 168460 h 2446878"/>
              <a:gd name="connsiteX0" fmla="*/ 4365 w 12221195"/>
              <a:gd name="connsiteY0" fmla="*/ 156733 h 2435151"/>
              <a:gd name="connsiteX1" fmla="*/ 2482612 w 12221195"/>
              <a:gd name="connsiteY1" fmla="*/ 18682 h 2435151"/>
              <a:gd name="connsiteX2" fmla="*/ 8448961 w 12221195"/>
              <a:gd name="connsiteY2" fmla="*/ 426370 h 2435151"/>
              <a:gd name="connsiteX3" fmla="*/ 12221195 w 12221195"/>
              <a:gd name="connsiteY3" fmla="*/ 121719 h 2435151"/>
              <a:gd name="connsiteX4" fmla="*/ 12212051 w 12221195"/>
              <a:gd name="connsiteY4" fmla="*/ 2435151 h 2435151"/>
              <a:gd name="connsiteX5" fmla="*/ 23099 w 12221195"/>
              <a:gd name="connsiteY5" fmla="*/ 2426007 h 2435151"/>
              <a:gd name="connsiteX6" fmla="*/ 4365 w 12221195"/>
              <a:gd name="connsiteY6" fmla="*/ 156733 h 2435151"/>
              <a:gd name="connsiteX0" fmla="*/ 4365 w 12221195"/>
              <a:gd name="connsiteY0" fmla="*/ 147209 h 2425627"/>
              <a:gd name="connsiteX1" fmla="*/ 2482612 w 12221195"/>
              <a:gd name="connsiteY1" fmla="*/ 9158 h 2425627"/>
              <a:gd name="connsiteX2" fmla="*/ 8448961 w 12221195"/>
              <a:gd name="connsiteY2" fmla="*/ 416846 h 2425627"/>
              <a:gd name="connsiteX3" fmla="*/ 12221195 w 12221195"/>
              <a:gd name="connsiteY3" fmla="*/ 112195 h 2425627"/>
              <a:gd name="connsiteX4" fmla="*/ 12212051 w 12221195"/>
              <a:gd name="connsiteY4" fmla="*/ 2425627 h 2425627"/>
              <a:gd name="connsiteX5" fmla="*/ 23099 w 12221195"/>
              <a:gd name="connsiteY5" fmla="*/ 2416483 h 2425627"/>
              <a:gd name="connsiteX6" fmla="*/ 4365 w 12221195"/>
              <a:gd name="connsiteY6" fmla="*/ 147209 h 2425627"/>
              <a:gd name="connsiteX0" fmla="*/ 5928 w 12206031"/>
              <a:gd name="connsiteY0" fmla="*/ 160944 h 2433786"/>
              <a:gd name="connsiteX1" fmla="*/ 2467448 w 12206031"/>
              <a:gd name="connsiteY1" fmla="*/ 17317 h 2433786"/>
              <a:gd name="connsiteX2" fmla="*/ 8433797 w 12206031"/>
              <a:gd name="connsiteY2" fmla="*/ 425005 h 2433786"/>
              <a:gd name="connsiteX3" fmla="*/ 12206031 w 12206031"/>
              <a:gd name="connsiteY3" fmla="*/ 120354 h 2433786"/>
              <a:gd name="connsiteX4" fmla="*/ 12196887 w 12206031"/>
              <a:gd name="connsiteY4" fmla="*/ 2433786 h 2433786"/>
              <a:gd name="connsiteX5" fmla="*/ 7935 w 12206031"/>
              <a:gd name="connsiteY5" fmla="*/ 2424642 h 2433786"/>
              <a:gd name="connsiteX6" fmla="*/ 5928 w 12206031"/>
              <a:gd name="connsiteY6" fmla="*/ 160944 h 2433786"/>
              <a:gd name="connsiteX0" fmla="*/ 0 w 12200103"/>
              <a:gd name="connsiteY0" fmla="*/ 160944 h 2433786"/>
              <a:gd name="connsiteX1" fmla="*/ 2461520 w 12200103"/>
              <a:gd name="connsiteY1" fmla="*/ 17317 h 2433786"/>
              <a:gd name="connsiteX2" fmla="*/ 8427869 w 12200103"/>
              <a:gd name="connsiteY2" fmla="*/ 425005 h 2433786"/>
              <a:gd name="connsiteX3" fmla="*/ 12200103 w 12200103"/>
              <a:gd name="connsiteY3" fmla="*/ 120354 h 2433786"/>
              <a:gd name="connsiteX4" fmla="*/ 12190959 w 12200103"/>
              <a:gd name="connsiteY4" fmla="*/ 2433786 h 2433786"/>
              <a:gd name="connsiteX5" fmla="*/ 2007 w 12200103"/>
              <a:gd name="connsiteY5" fmla="*/ 2424642 h 2433786"/>
              <a:gd name="connsiteX6" fmla="*/ 0 w 12200103"/>
              <a:gd name="connsiteY6" fmla="*/ 160944 h 2433786"/>
              <a:gd name="connsiteX0" fmla="*/ 0 w 12200103"/>
              <a:gd name="connsiteY0" fmla="*/ 156840 h 2429682"/>
              <a:gd name="connsiteX1" fmla="*/ 2461520 w 12200103"/>
              <a:gd name="connsiteY1" fmla="*/ 13213 h 2429682"/>
              <a:gd name="connsiteX2" fmla="*/ 8427869 w 12200103"/>
              <a:gd name="connsiteY2" fmla="*/ 420901 h 2429682"/>
              <a:gd name="connsiteX3" fmla="*/ 12200103 w 12200103"/>
              <a:gd name="connsiteY3" fmla="*/ 116250 h 2429682"/>
              <a:gd name="connsiteX4" fmla="*/ 12190959 w 12200103"/>
              <a:gd name="connsiteY4" fmla="*/ 2429682 h 2429682"/>
              <a:gd name="connsiteX5" fmla="*/ 2007 w 12200103"/>
              <a:gd name="connsiteY5" fmla="*/ 2420538 h 2429682"/>
              <a:gd name="connsiteX6" fmla="*/ 0 w 12200103"/>
              <a:gd name="connsiteY6" fmla="*/ 156840 h 2429682"/>
              <a:gd name="connsiteX0" fmla="*/ 0 w 12200103"/>
              <a:gd name="connsiteY0" fmla="*/ 153376 h 2426218"/>
              <a:gd name="connsiteX1" fmla="*/ 2461520 w 12200103"/>
              <a:gd name="connsiteY1" fmla="*/ 9749 h 2426218"/>
              <a:gd name="connsiteX2" fmla="*/ 8427869 w 12200103"/>
              <a:gd name="connsiteY2" fmla="*/ 417437 h 2426218"/>
              <a:gd name="connsiteX3" fmla="*/ 12200103 w 12200103"/>
              <a:gd name="connsiteY3" fmla="*/ 112786 h 2426218"/>
              <a:gd name="connsiteX4" fmla="*/ 12190959 w 12200103"/>
              <a:gd name="connsiteY4" fmla="*/ 2426218 h 2426218"/>
              <a:gd name="connsiteX5" fmla="*/ 2007 w 12200103"/>
              <a:gd name="connsiteY5" fmla="*/ 2417074 h 2426218"/>
              <a:gd name="connsiteX6" fmla="*/ 0 w 12200103"/>
              <a:gd name="connsiteY6" fmla="*/ 153376 h 2426218"/>
              <a:gd name="connsiteX0" fmla="*/ 0 w 12200103"/>
              <a:gd name="connsiteY0" fmla="*/ 156301 h 2429143"/>
              <a:gd name="connsiteX1" fmla="*/ 2461520 w 12200103"/>
              <a:gd name="connsiteY1" fmla="*/ 12674 h 2429143"/>
              <a:gd name="connsiteX2" fmla="*/ 8427869 w 12200103"/>
              <a:gd name="connsiteY2" fmla="*/ 420362 h 2429143"/>
              <a:gd name="connsiteX3" fmla="*/ 12200103 w 12200103"/>
              <a:gd name="connsiteY3" fmla="*/ 115711 h 2429143"/>
              <a:gd name="connsiteX4" fmla="*/ 12190959 w 12200103"/>
              <a:gd name="connsiteY4" fmla="*/ 2429143 h 2429143"/>
              <a:gd name="connsiteX5" fmla="*/ 2007 w 12200103"/>
              <a:gd name="connsiteY5" fmla="*/ 2419999 h 2429143"/>
              <a:gd name="connsiteX6" fmla="*/ 0 w 12200103"/>
              <a:gd name="connsiteY6" fmla="*/ 156301 h 2429143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87569 w 12190959"/>
              <a:gd name="connsiteY3" fmla="*/ 280350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87569 w 12190959"/>
              <a:gd name="connsiteY3" fmla="*/ 275280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75034 w 12190959"/>
              <a:gd name="connsiteY3" fmla="*/ 325982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75034"/>
              <a:gd name="connsiteY0" fmla="*/ 138410 h 2402108"/>
              <a:gd name="connsiteX1" fmla="*/ 2925291 w 12175034"/>
              <a:gd name="connsiteY1" fmla="*/ 15064 h 2402108"/>
              <a:gd name="connsiteX2" fmla="*/ 8427869 w 12175034"/>
              <a:gd name="connsiteY2" fmla="*/ 402471 h 2402108"/>
              <a:gd name="connsiteX3" fmla="*/ 12175034 w 12175034"/>
              <a:gd name="connsiteY3" fmla="*/ 325982 h 2402108"/>
              <a:gd name="connsiteX4" fmla="*/ 12078149 w 12175034"/>
              <a:gd name="connsiteY4" fmla="*/ 2390971 h 2402108"/>
              <a:gd name="connsiteX5" fmla="*/ 2007 w 12175034"/>
              <a:gd name="connsiteY5" fmla="*/ 2402108 h 2402108"/>
              <a:gd name="connsiteX6" fmla="*/ 0 w 12175034"/>
              <a:gd name="connsiteY6" fmla="*/ 138410 h 2402108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75034 w 12203493"/>
              <a:gd name="connsiteY3" fmla="*/ 325982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81301 w 12203493"/>
              <a:gd name="connsiteY3" fmla="*/ 325982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93836 w 12203493"/>
              <a:gd name="connsiteY3" fmla="*/ 346263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13124"/>
              <a:gd name="connsiteY0" fmla="*/ 174497 h 2404482"/>
              <a:gd name="connsiteX1" fmla="*/ 2934922 w 12213124"/>
              <a:gd name="connsiteY1" fmla="*/ 8294 h 2404482"/>
              <a:gd name="connsiteX2" fmla="*/ 8437500 w 12213124"/>
              <a:gd name="connsiteY2" fmla="*/ 395701 h 2404482"/>
              <a:gd name="connsiteX3" fmla="*/ 12203467 w 12213124"/>
              <a:gd name="connsiteY3" fmla="*/ 339493 h 2404482"/>
              <a:gd name="connsiteX4" fmla="*/ 12213124 w 12213124"/>
              <a:gd name="connsiteY4" fmla="*/ 2404482 h 2404482"/>
              <a:gd name="connsiteX5" fmla="*/ 11638 w 12213124"/>
              <a:gd name="connsiteY5" fmla="*/ 2395338 h 2404482"/>
              <a:gd name="connsiteX6" fmla="*/ 0 w 12213124"/>
              <a:gd name="connsiteY6" fmla="*/ 174497 h 2404482"/>
              <a:gd name="connsiteX0" fmla="*/ 0 w 12203493"/>
              <a:gd name="connsiteY0" fmla="*/ 147868 h 2409022"/>
              <a:gd name="connsiteX1" fmla="*/ 2925291 w 12203493"/>
              <a:gd name="connsiteY1" fmla="*/ 12834 h 2409022"/>
              <a:gd name="connsiteX2" fmla="*/ 8427869 w 12203493"/>
              <a:gd name="connsiteY2" fmla="*/ 400241 h 2409022"/>
              <a:gd name="connsiteX3" fmla="*/ 12193836 w 12203493"/>
              <a:gd name="connsiteY3" fmla="*/ 344033 h 2409022"/>
              <a:gd name="connsiteX4" fmla="*/ 12203493 w 12203493"/>
              <a:gd name="connsiteY4" fmla="*/ 2409022 h 2409022"/>
              <a:gd name="connsiteX5" fmla="*/ 2007 w 12203493"/>
              <a:gd name="connsiteY5" fmla="*/ 2399878 h 2409022"/>
              <a:gd name="connsiteX6" fmla="*/ 0 w 12203493"/>
              <a:gd name="connsiteY6" fmla="*/ 147868 h 2409022"/>
              <a:gd name="connsiteX0" fmla="*/ 0 w 12203493"/>
              <a:gd name="connsiteY0" fmla="*/ 146753 h 2407907"/>
              <a:gd name="connsiteX1" fmla="*/ 2925291 w 12203493"/>
              <a:gd name="connsiteY1" fmla="*/ 11719 h 2407907"/>
              <a:gd name="connsiteX2" fmla="*/ 8427869 w 12203493"/>
              <a:gd name="connsiteY2" fmla="*/ 399126 h 2407907"/>
              <a:gd name="connsiteX3" fmla="*/ 12193836 w 12203493"/>
              <a:gd name="connsiteY3" fmla="*/ 342918 h 2407907"/>
              <a:gd name="connsiteX4" fmla="*/ 12203493 w 12203493"/>
              <a:gd name="connsiteY4" fmla="*/ 2407907 h 2407907"/>
              <a:gd name="connsiteX5" fmla="*/ 2007 w 12203493"/>
              <a:gd name="connsiteY5" fmla="*/ 2398763 h 2407907"/>
              <a:gd name="connsiteX6" fmla="*/ 0 w 12203493"/>
              <a:gd name="connsiteY6" fmla="*/ 146753 h 2407907"/>
              <a:gd name="connsiteX0" fmla="*/ 0 w 12210993"/>
              <a:gd name="connsiteY0" fmla="*/ 146753 h 2398763"/>
              <a:gd name="connsiteX1" fmla="*/ 2925291 w 12210993"/>
              <a:gd name="connsiteY1" fmla="*/ 11719 h 2398763"/>
              <a:gd name="connsiteX2" fmla="*/ 8427869 w 12210993"/>
              <a:gd name="connsiteY2" fmla="*/ 399126 h 2398763"/>
              <a:gd name="connsiteX3" fmla="*/ 12193836 w 12210993"/>
              <a:gd name="connsiteY3" fmla="*/ 342918 h 2398763"/>
              <a:gd name="connsiteX4" fmla="*/ 12210993 w 12210993"/>
              <a:gd name="connsiteY4" fmla="*/ 1934627 h 2398763"/>
              <a:gd name="connsiteX5" fmla="*/ 2007 w 12210993"/>
              <a:gd name="connsiteY5" fmla="*/ 2398763 h 2398763"/>
              <a:gd name="connsiteX6" fmla="*/ 0 w 12210993"/>
              <a:gd name="connsiteY6" fmla="*/ 146753 h 2398763"/>
              <a:gd name="connsiteX0" fmla="*/ 27993 w 12238986"/>
              <a:gd name="connsiteY0" fmla="*/ 146753 h 1934627"/>
              <a:gd name="connsiteX1" fmla="*/ 2953284 w 12238986"/>
              <a:gd name="connsiteY1" fmla="*/ 11719 h 1934627"/>
              <a:gd name="connsiteX2" fmla="*/ 8455862 w 12238986"/>
              <a:gd name="connsiteY2" fmla="*/ 399126 h 1934627"/>
              <a:gd name="connsiteX3" fmla="*/ 12221829 w 12238986"/>
              <a:gd name="connsiteY3" fmla="*/ 342918 h 1934627"/>
              <a:gd name="connsiteX4" fmla="*/ 12238986 w 12238986"/>
              <a:gd name="connsiteY4" fmla="*/ 1934627 h 1934627"/>
              <a:gd name="connsiteX5" fmla="*/ 0 w 12238986"/>
              <a:gd name="connsiteY5" fmla="*/ 1791994 h 1934627"/>
              <a:gd name="connsiteX6" fmla="*/ 27993 w 12238986"/>
              <a:gd name="connsiteY6" fmla="*/ 146753 h 1934627"/>
              <a:gd name="connsiteX0" fmla="*/ 5493 w 12216486"/>
              <a:gd name="connsiteY0" fmla="*/ 146753 h 1934627"/>
              <a:gd name="connsiteX1" fmla="*/ 2930784 w 12216486"/>
              <a:gd name="connsiteY1" fmla="*/ 11719 h 1934627"/>
              <a:gd name="connsiteX2" fmla="*/ 8433362 w 12216486"/>
              <a:gd name="connsiteY2" fmla="*/ 399126 h 1934627"/>
              <a:gd name="connsiteX3" fmla="*/ 12199329 w 12216486"/>
              <a:gd name="connsiteY3" fmla="*/ 342918 h 1934627"/>
              <a:gd name="connsiteX4" fmla="*/ 12216486 w 12216486"/>
              <a:gd name="connsiteY4" fmla="*/ 1934627 h 1934627"/>
              <a:gd name="connsiteX5" fmla="*/ 0 w 12216486"/>
              <a:gd name="connsiteY5" fmla="*/ 1791994 h 1934627"/>
              <a:gd name="connsiteX6" fmla="*/ 5493 w 12216486"/>
              <a:gd name="connsiteY6" fmla="*/ 146753 h 1934627"/>
              <a:gd name="connsiteX0" fmla="*/ 14386 w 12225379"/>
              <a:gd name="connsiteY0" fmla="*/ 146753 h 1934627"/>
              <a:gd name="connsiteX1" fmla="*/ 2939677 w 12225379"/>
              <a:gd name="connsiteY1" fmla="*/ 11719 h 1934627"/>
              <a:gd name="connsiteX2" fmla="*/ 8442255 w 12225379"/>
              <a:gd name="connsiteY2" fmla="*/ 399126 h 1934627"/>
              <a:gd name="connsiteX3" fmla="*/ 12208222 w 12225379"/>
              <a:gd name="connsiteY3" fmla="*/ 342918 h 1934627"/>
              <a:gd name="connsiteX4" fmla="*/ 12225379 w 12225379"/>
              <a:gd name="connsiteY4" fmla="*/ 1934627 h 1934627"/>
              <a:gd name="connsiteX5" fmla="*/ 8893 w 12225379"/>
              <a:gd name="connsiteY5" fmla="*/ 1791994 h 1934627"/>
              <a:gd name="connsiteX6" fmla="*/ 14386 w 12225379"/>
              <a:gd name="connsiteY6" fmla="*/ 146753 h 1934627"/>
              <a:gd name="connsiteX0" fmla="*/ 5493 w 12216486"/>
              <a:gd name="connsiteY0" fmla="*/ 146753 h 1934627"/>
              <a:gd name="connsiteX1" fmla="*/ 2930784 w 12216486"/>
              <a:gd name="connsiteY1" fmla="*/ 11719 h 1934627"/>
              <a:gd name="connsiteX2" fmla="*/ 8433362 w 12216486"/>
              <a:gd name="connsiteY2" fmla="*/ 399126 h 1934627"/>
              <a:gd name="connsiteX3" fmla="*/ 12199329 w 12216486"/>
              <a:gd name="connsiteY3" fmla="*/ 342918 h 1934627"/>
              <a:gd name="connsiteX4" fmla="*/ 12216486 w 12216486"/>
              <a:gd name="connsiteY4" fmla="*/ 1934627 h 1934627"/>
              <a:gd name="connsiteX5" fmla="*/ 0 w 12216486"/>
              <a:gd name="connsiteY5" fmla="*/ 1791994 h 1934627"/>
              <a:gd name="connsiteX6" fmla="*/ 5493 w 12216486"/>
              <a:gd name="connsiteY6" fmla="*/ 146753 h 1934627"/>
              <a:gd name="connsiteX0" fmla="*/ 5493 w 12216486"/>
              <a:gd name="connsiteY0" fmla="*/ 146753 h 1898221"/>
              <a:gd name="connsiteX1" fmla="*/ 2930784 w 12216486"/>
              <a:gd name="connsiteY1" fmla="*/ 11719 h 1898221"/>
              <a:gd name="connsiteX2" fmla="*/ 8433362 w 12216486"/>
              <a:gd name="connsiteY2" fmla="*/ 399126 h 1898221"/>
              <a:gd name="connsiteX3" fmla="*/ 12199329 w 12216486"/>
              <a:gd name="connsiteY3" fmla="*/ 342918 h 1898221"/>
              <a:gd name="connsiteX4" fmla="*/ 12216486 w 12216486"/>
              <a:gd name="connsiteY4" fmla="*/ 1898221 h 1898221"/>
              <a:gd name="connsiteX5" fmla="*/ 0 w 12216486"/>
              <a:gd name="connsiteY5" fmla="*/ 1791994 h 1898221"/>
              <a:gd name="connsiteX6" fmla="*/ 5493 w 12216486"/>
              <a:gd name="connsiteY6" fmla="*/ 146753 h 1898221"/>
              <a:gd name="connsiteX0" fmla="*/ 5493 w 12208986"/>
              <a:gd name="connsiteY0" fmla="*/ 146753 h 1867882"/>
              <a:gd name="connsiteX1" fmla="*/ 2930784 w 12208986"/>
              <a:gd name="connsiteY1" fmla="*/ 11719 h 1867882"/>
              <a:gd name="connsiteX2" fmla="*/ 8433362 w 12208986"/>
              <a:gd name="connsiteY2" fmla="*/ 399126 h 1867882"/>
              <a:gd name="connsiteX3" fmla="*/ 12199329 w 12208986"/>
              <a:gd name="connsiteY3" fmla="*/ 342918 h 1867882"/>
              <a:gd name="connsiteX4" fmla="*/ 12208986 w 12208986"/>
              <a:gd name="connsiteY4" fmla="*/ 1867882 h 1867882"/>
              <a:gd name="connsiteX5" fmla="*/ 0 w 12208986"/>
              <a:gd name="connsiteY5" fmla="*/ 1791994 h 1867882"/>
              <a:gd name="connsiteX6" fmla="*/ 5493 w 12208986"/>
              <a:gd name="connsiteY6" fmla="*/ 146753 h 1867882"/>
              <a:gd name="connsiteX0" fmla="*/ 5493 w 12231486"/>
              <a:gd name="connsiteY0" fmla="*/ 146753 h 1837544"/>
              <a:gd name="connsiteX1" fmla="*/ 2930784 w 12231486"/>
              <a:gd name="connsiteY1" fmla="*/ 11719 h 1837544"/>
              <a:gd name="connsiteX2" fmla="*/ 8433362 w 12231486"/>
              <a:gd name="connsiteY2" fmla="*/ 399126 h 1837544"/>
              <a:gd name="connsiteX3" fmla="*/ 12199329 w 12231486"/>
              <a:gd name="connsiteY3" fmla="*/ 342918 h 1837544"/>
              <a:gd name="connsiteX4" fmla="*/ 12231486 w 12231486"/>
              <a:gd name="connsiteY4" fmla="*/ 1837544 h 1837544"/>
              <a:gd name="connsiteX5" fmla="*/ 0 w 12231486"/>
              <a:gd name="connsiteY5" fmla="*/ 1791994 h 1837544"/>
              <a:gd name="connsiteX6" fmla="*/ 5493 w 12231486"/>
              <a:gd name="connsiteY6" fmla="*/ 146753 h 1837544"/>
              <a:gd name="connsiteX0" fmla="*/ 5493 w 12231486"/>
              <a:gd name="connsiteY0" fmla="*/ 146753 h 1825409"/>
              <a:gd name="connsiteX1" fmla="*/ 2930784 w 12231486"/>
              <a:gd name="connsiteY1" fmla="*/ 11719 h 1825409"/>
              <a:gd name="connsiteX2" fmla="*/ 8433362 w 12231486"/>
              <a:gd name="connsiteY2" fmla="*/ 399126 h 1825409"/>
              <a:gd name="connsiteX3" fmla="*/ 12199329 w 12231486"/>
              <a:gd name="connsiteY3" fmla="*/ 342918 h 1825409"/>
              <a:gd name="connsiteX4" fmla="*/ 12231486 w 12231486"/>
              <a:gd name="connsiteY4" fmla="*/ 1825409 h 1825409"/>
              <a:gd name="connsiteX5" fmla="*/ 0 w 12231486"/>
              <a:gd name="connsiteY5" fmla="*/ 1791994 h 1825409"/>
              <a:gd name="connsiteX6" fmla="*/ 5493 w 12231486"/>
              <a:gd name="connsiteY6" fmla="*/ 146753 h 1825409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16557"/>
              <a:gd name="connsiteY0" fmla="*/ 146753 h 1837545"/>
              <a:gd name="connsiteX1" fmla="*/ 2938284 w 12216557"/>
              <a:gd name="connsiteY1" fmla="*/ 11719 h 1837545"/>
              <a:gd name="connsiteX2" fmla="*/ 8440862 w 12216557"/>
              <a:gd name="connsiteY2" fmla="*/ 399126 h 1837545"/>
              <a:gd name="connsiteX3" fmla="*/ 12206829 w 12216557"/>
              <a:gd name="connsiteY3" fmla="*/ 342918 h 1837545"/>
              <a:gd name="connsiteX4" fmla="*/ 12216557 w 12216557"/>
              <a:gd name="connsiteY4" fmla="*/ 1837545 h 1837545"/>
              <a:gd name="connsiteX5" fmla="*/ 0 w 12216557"/>
              <a:gd name="connsiteY5" fmla="*/ 1828400 h 1837545"/>
              <a:gd name="connsiteX6" fmla="*/ 12993 w 12216557"/>
              <a:gd name="connsiteY6" fmla="*/ 146753 h 1837545"/>
              <a:gd name="connsiteX0" fmla="*/ 12993 w 12209081"/>
              <a:gd name="connsiteY0" fmla="*/ 146753 h 2098456"/>
              <a:gd name="connsiteX1" fmla="*/ 2938284 w 12209081"/>
              <a:gd name="connsiteY1" fmla="*/ 11719 h 2098456"/>
              <a:gd name="connsiteX2" fmla="*/ 8440862 w 12209081"/>
              <a:gd name="connsiteY2" fmla="*/ 399126 h 2098456"/>
              <a:gd name="connsiteX3" fmla="*/ 12206829 w 12209081"/>
              <a:gd name="connsiteY3" fmla="*/ 342918 h 2098456"/>
              <a:gd name="connsiteX4" fmla="*/ 12209081 w 12209081"/>
              <a:gd name="connsiteY4" fmla="*/ 2098456 h 2098456"/>
              <a:gd name="connsiteX5" fmla="*/ 0 w 12209081"/>
              <a:gd name="connsiteY5" fmla="*/ 1828400 h 2098456"/>
              <a:gd name="connsiteX6" fmla="*/ 12993 w 12209081"/>
              <a:gd name="connsiteY6" fmla="*/ 146753 h 2098456"/>
              <a:gd name="connsiteX0" fmla="*/ 35422 w 12231510"/>
              <a:gd name="connsiteY0" fmla="*/ 146753 h 2113582"/>
              <a:gd name="connsiteX1" fmla="*/ 2960713 w 12231510"/>
              <a:gd name="connsiteY1" fmla="*/ 11719 h 2113582"/>
              <a:gd name="connsiteX2" fmla="*/ 8463291 w 12231510"/>
              <a:gd name="connsiteY2" fmla="*/ 399126 h 2113582"/>
              <a:gd name="connsiteX3" fmla="*/ 12229258 w 12231510"/>
              <a:gd name="connsiteY3" fmla="*/ 342918 h 2113582"/>
              <a:gd name="connsiteX4" fmla="*/ 12231510 w 12231510"/>
              <a:gd name="connsiteY4" fmla="*/ 2098456 h 2113582"/>
              <a:gd name="connsiteX5" fmla="*/ 0 w 12231510"/>
              <a:gd name="connsiteY5" fmla="*/ 2113582 h 2113582"/>
              <a:gd name="connsiteX6" fmla="*/ 35422 w 12231510"/>
              <a:gd name="connsiteY6" fmla="*/ 146753 h 2113582"/>
              <a:gd name="connsiteX0" fmla="*/ 35422 w 12231510"/>
              <a:gd name="connsiteY0" fmla="*/ 146383 h 2113212"/>
              <a:gd name="connsiteX1" fmla="*/ 2960713 w 12231510"/>
              <a:gd name="connsiteY1" fmla="*/ 11349 h 2113212"/>
              <a:gd name="connsiteX2" fmla="*/ 7571640 w 12231510"/>
              <a:gd name="connsiteY2" fmla="*/ 392824 h 2113212"/>
              <a:gd name="connsiteX3" fmla="*/ 12229258 w 12231510"/>
              <a:gd name="connsiteY3" fmla="*/ 342548 h 2113212"/>
              <a:gd name="connsiteX4" fmla="*/ 12231510 w 12231510"/>
              <a:gd name="connsiteY4" fmla="*/ 2098086 h 2113212"/>
              <a:gd name="connsiteX5" fmla="*/ 0 w 12231510"/>
              <a:gd name="connsiteY5" fmla="*/ 2113212 h 2113212"/>
              <a:gd name="connsiteX6" fmla="*/ 35422 w 12231510"/>
              <a:gd name="connsiteY6" fmla="*/ 146383 h 2113212"/>
              <a:gd name="connsiteX0" fmla="*/ 35422 w 12231510"/>
              <a:gd name="connsiteY0" fmla="*/ 146383 h 2113212"/>
              <a:gd name="connsiteX1" fmla="*/ 2960713 w 12231510"/>
              <a:gd name="connsiteY1" fmla="*/ 11349 h 2113212"/>
              <a:gd name="connsiteX2" fmla="*/ 7571640 w 12231510"/>
              <a:gd name="connsiteY2" fmla="*/ 392824 h 2113212"/>
              <a:gd name="connsiteX3" fmla="*/ 12229258 w 12231510"/>
              <a:gd name="connsiteY3" fmla="*/ 342548 h 2113212"/>
              <a:gd name="connsiteX4" fmla="*/ 12231510 w 12231510"/>
              <a:gd name="connsiteY4" fmla="*/ 2098086 h 2113212"/>
              <a:gd name="connsiteX5" fmla="*/ 0 w 12231510"/>
              <a:gd name="connsiteY5" fmla="*/ 2113212 h 2113212"/>
              <a:gd name="connsiteX6" fmla="*/ 35422 w 12231510"/>
              <a:gd name="connsiteY6" fmla="*/ 146383 h 2113212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1699 h 2118528"/>
              <a:gd name="connsiteX1" fmla="*/ 2960713 w 12265984"/>
              <a:gd name="connsiteY1" fmla="*/ 16665 h 2118528"/>
              <a:gd name="connsiteX2" fmla="*/ 9632672 w 12265984"/>
              <a:gd name="connsiteY2" fmla="*/ 481181 h 2118528"/>
              <a:gd name="connsiteX3" fmla="*/ 12265801 w 12265984"/>
              <a:gd name="connsiteY3" fmla="*/ 347864 h 2118528"/>
              <a:gd name="connsiteX4" fmla="*/ 12231510 w 12265984"/>
              <a:gd name="connsiteY4" fmla="*/ 2103402 h 2118528"/>
              <a:gd name="connsiteX5" fmla="*/ 0 w 12265984"/>
              <a:gd name="connsiteY5" fmla="*/ 2118528 h 2118528"/>
              <a:gd name="connsiteX6" fmla="*/ 35422 w 12265984"/>
              <a:gd name="connsiteY6" fmla="*/ 151699 h 2118528"/>
              <a:gd name="connsiteX0" fmla="*/ 35422 w 12231510"/>
              <a:gd name="connsiteY0" fmla="*/ 151699 h 2118528"/>
              <a:gd name="connsiteX1" fmla="*/ 2960713 w 12231510"/>
              <a:gd name="connsiteY1" fmla="*/ 16665 h 2118528"/>
              <a:gd name="connsiteX2" fmla="*/ 9632672 w 12231510"/>
              <a:gd name="connsiteY2" fmla="*/ 481181 h 2118528"/>
              <a:gd name="connsiteX3" fmla="*/ 12214641 w 12231510"/>
              <a:gd name="connsiteY3" fmla="*/ 288549 h 2118528"/>
              <a:gd name="connsiteX4" fmla="*/ 12231510 w 12231510"/>
              <a:gd name="connsiteY4" fmla="*/ 2103402 h 2118528"/>
              <a:gd name="connsiteX5" fmla="*/ 0 w 12231510"/>
              <a:gd name="connsiteY5" fmla="*/ 2118528 h 2118528"/>
              <a:gd name="connsiteX6" fmla="*/ 35422 w 12231510"/>
              <a:gd name="connsiteY6" fmla="*/ 151699 h 2118528"/>
              <a:gd name="connsiteX0" fmla="*/ 35422 w 12231510"/>
              <a:gd name="connsiteY0" fmla="*/ 151699 h 2118528"/>
              <a:gd name="connsiteX1" fmla="*/ 2960713 w 12231510"/>
              <a:gd name="connsiteY1" fmla="*/ 16665 h 2118528"/>
              <a:gd name="connsiteX2" fmla="*/ 9632672 w 12231510"/>
              <a:gd name="connsiteY2" fmla="*/ 481181 h 2118528"/>
              <a:gd name="connsiteX3" fmla="*/ 12214641 w 12231510"/>
              <a:gd name="connsiteY3" fmla="*/ 288549 h 2118528"/>
              <a:gd name="connsiteX4" fmla="*/ 12231510 w 12231510"/>
              <a:gd name="connsiteY4" fmla="*/ 2103402 h 2118528"/>
              <a:gd name="connsiteX5" fmla="*/ 0 w 12231510"/>
              <a:gd name="connsiteY5" fmla="*/ 2118528 h 2118528"/>
              <a:gd name="connsiteX6" fmla="*/ 35422 w 12231510"/>
              <a:gd name="connsiteY6" fmla="*/ 151699 h 2118528"/>
              <a:gd name="connsiteX0" fmla="*/ 35422 w 12231510"/>
              <a:gd name="connsiteY0" fmla="*/ 151311 h 2118140"/>
              <a:gd name="connsiteX1" fmla="*/ 2960713 w 12231510"/>
              <a:gd name="connsiteY1" fmla="*/ 16277 h 2118140"/>
              <a:gd name="connsiteX2" fmla="*/ 9391489 w 12231510"/>
              <a:gd name="connsiteY2" fmla="*/ 474861 h 2118140"/>
              <a:gd name="connsiteX3" fmla="*/ 12214641 w 12231510"/>
              <a:gd name="connsiteY3" fmla="*/ 288161 h 2118140"/>
              <a:gd name="connsiteX4" fmla="*/ 12231510 w 12231510"/>
              <a:gd name="connsiteY4" fmla="*/ 2103014 h 2118140"/>
              <a:gd name="connsiteX5" fmla="*/ 0 w 12231510"/>
              <a:gd name="connsiteY5" fmla="*/ 2118140 h 2118140"/>
              <a:gd name="connsiteX6" fmla="*/ 35422 w 12231510"/>
              <a:gd name="connsiteY6" fmla="*/ 151311 h 2118140"/>
              <a:gd name="connsiteX0" fmla="*/ 35422 w 12231510"/>
              <a:gd name="connsiteY0" fmla="*/ 151311 h 2118140"/>
              <a:gd name="connsiteX1" fmla="*/ 2960713 w 12231510"/>
              <a:gd name="connsiteY1" fmla="*/ 16277 h 2118140"/>
              <a:gd name="connsiteX2" fmla="*/ 9391489 w 12231510"/>
              <a:gd name="connsiteY2" fmla="*/ 474861 h 2118140"/>
              <a:gd name="connsiteX3" fmla="*/ 12214641 w 12231510"/>
              <a:gd name="connsiteY3" fmla="*/ 288161 h 2118140"/>
              <a:gd name="connsiteX4" fmla="*/ 12231510 w 12231510"/>
              <a:gd name="connsiteY4" fmla="*/ 2103014 h 2118140"/>
              <a:gd name="connsiteX5" fmla="*/ 0 w 12231510"/>
              <a:gd name="connsiteY5" fmla="*/ 2118140 h 2118140"/>
              <a:gd name="connsiteX6" fmla="*/ 35422 w 12231510"/>
              <a:gd name="connsiteY6" fmla="*/ 151311 h 2118140"/>
              <a:gd name="connsiteX0" fmla="*/ 35422 w 12231510"/>
              <a:gd name="connsiteY0" fmla="*/ 150924 h 2117753"/>
              <a:gd name="connsiteX1" fmla="*/ 2960713 w 12231510"/>
              <a:gd name="connsiteY1" fmla="*/ 15890 h 2117753"/>
              <a:gd name="connsiteX2" fmla="*/ 9157613 w 12231510"/>
              <a:gd name="connsiteY2" fmla="*/ 468542 h 2117753"/>
              <a:gd name="connsiteX3" fmla="*/ 12214641 w 12231510"/>
              <a:gd name="connsiteY3" fmla="*/ 287774 h 2117753"/>
              <a:gd name="connsiteX4" fmla="*/ 12231510 w 12231510"/>
              <a:gd name="connsiteY4" fmla="*/ 2102627 h 2117753"/>
              <a:gd name="connsiteX5" fmla="*/ 0 w 12231510"/>
              <a:gd name="connsiteY5" fmla="*/ 2117753 h 2117753"/>
              <a:gd name="connsiteX6" fmla="*/ 35422 w 12231510"/>
              <a:gd name="connsiteY6" fmla="*/ 150924 h 2117753"/>
              <a:gd name="connsiteX0" fmla="*/ 35422 w 12231510"/>
              <a:gd name="connsiteY0" fmla="*/ 150538 h 2117367"/>
              <a:gd name="connsiteX1" fmla="*/ 2960713 w 12231510"/>
              <a:gd name="connsiteY1" fmla="*/ 15504 h 2117367"/>
              <a:gd name="connsiteX2" fmla="*/ 8909120 w 12231510"/>
              <a:gd name="connsiteY2" fmla="*/ 462224 h 2117367"/>
              <a:gd name="connsiteX3" fmla="*/ 12214641 w 12231510"/>
              <a:gd name="connsiteY3" fmla="*/ 287388 h 2117367"/>
              <a:gd name="connsiteX4" fmla="*/ 12231510 w 12231510"/>
              <a:gd name="connsiteY4" fmla="*/ 2102241 h 2117367"/>
              <a:gd name="connsiteX5" fmla="*/ 0 w 12231510"/>
              <a:gd name="connsiteY5" fmla="*/ 2117367 h 2117367"/>
              <a:gd name="connsiteX6" fmla="*/ 35422 w 12231510"/>
              <a:gd name="connsiteY6" fmla="*/ 150538 h 2117367"/>
              <a:gd name="connsiteX0" fmla="*/ 35422 w 12231510"/>
              <a:gd name="connsiteY0" fmla="*/ 150538 h 2117367"/>
              <a:gd name="connsiteX1" fmla="*/ 2960713 w 12231510"/>
              <a:gd name="connsiteY1" fmla="*/ 15504 h 2117367"/>
              <a:gd name="connsiteX2" fmla="*/ 8909120 w 12231510"/>
              <a:gd name="connsiteY2" fmla="*/ 462224 h 2117367"/>
              <a:gd name="connsiteX3" fmla="*/ 12214641 w 12231510"/>
              <a:gd name="connsiteY3" fmla="*/ 287388 h 2117367"/>
              <a:gd name="connsiteX4" fmla="*/ 12231510 w 12231510"/>
              <a:gd name="connsiteY4" fmla="*/ 2102241 h 2117367"/>
              <a:gd name="connsiteX5" fmla="*/ 0 w 12231510"/>
              <a:gd name="connsiteY5" fmla="*/ 2117367 h 2117367"/>
              <a:gd name="connsiteX6" fmla="*/ 35422 w 12231510"/>
              <a:gd name="connsiteY6" fmla="*/ 150538 h 2117367"/>
              <a:gd name="connsiteX0" fmla="*/ 35422 w 12231510"/>
              <a:gd name="connsiteY0" fmla="*/ 84900 h 2051729"/>
              <a:gd name="connsiteX1" fmla="*/ 2982639 w 12231510"/>
              <a:gd name="connsiteY1" fmla="*/ 32906 h 2051729"/>
              <a:gd name="connsiteX2" fmla="*/ 8909120 w 12231510"/>
              <a:gd name="connsiteY2" fmla="*/ 396586 h 2051729"/>
              <a:gd name="connsiteX3" fmla="*/ 12214641 w 12231510"/>
              <a:gd name="connsiteY3" fmla="*/ 221750 h 2051729"/>
              <a:gd name="connsiteX4" fmla="*/ 12231510 w 12231510"/>
              <a:gd name="connsiteY4" fmla="*/ 2036603 h 2051729"/>
              <a:gd name="connsiteX5" fmla="*/ 0 w 12231510"/>
              <a:gd name="connsiteY5" fmla="*/ 2051729 h 2051729"/>
              <a:gd name="connsiteX6" fmla="*/ 35422 w 12231510"/>
              <a:gd name="connsiteY6" fmla="*/ 84900 h 2051729"/>
              <a:gd name="connsiteX0" fmla="*/ 35422 w 12231510"/>
              <a:gd name="connsiteY0" fmla="*/ 65270 h 2032099"/>
              <a:gd name="connsiteX1" fmla="*/ 2989947 w 12231510"/>
              <a:gd name="connsiteY1" fmla="*/ 48865 h 2032099"/>
              <a:gd name="connsiteX2" fmla="*/ 8909120 w 12231510"/>
              <a:gd name="connsiteY2" fmla="*/ 376956 h 2032099"/>
              <a:gd name="connsiteX3" fmla="*/ 12214641 w 12231510"/>
              <a:gd name="connsiteY3" fmla="*/ 202120 h 2032099"/>
              <a:gd name="connsiteX4" fmla="*/ 12231510 w 12231510"/>
              <a:gd name="connsiteY4" fmla="*/ 2016973 h 2032099"/>
              <a:gd name="connsiteX5" fmla="*/ 0 w 12231510"/>
              <a:gd name="connsiteY5" fmla="*/ 2032099 h 2032099"/>
              <a:gd name="connsiteX6" fmla="*/ 35422 w 12231510"/>
              <a:gd name="connsiteY6" fmla="*/ 65270 h 2032099"/>
              <a:gd name="connsiteX0" fmla="*/ 28114 w 12231510"/>
              <a:gd name="connsiteY0" fmla="*/ 93078 h 2006524"/>
              <a:gd name="connsiteX1" fmla="*/ 2989947 w 12231510"/>
              <a:gd name="connsiteY1" fmla="*/ 23290 h 2006524"/>
              <a:gd name="connsiteX2" fmla="*/ 8909120 w 12231510"/>
              <a:gd name="connsiteY2" fmla="*/ 351381 h 2006524"/>
              <a:gd name="connsiteX3" fmla="*/ 12214641 w 12231510"/>
              <a:gd name="connsiteY3" fmla="*/ 176545 h 2006524"/>
              <a:gd name="connsiteX4" fmla="*/ 12231510 w 12231510"/>
              <a:gd name="connsiteY4" fmla="*/ 1991398 h 2006524"/>
              <a:gd name="connsiteX5" fmla="*/ 0 w 12231510"/>
              <a:gd name="connsiteY5" fmla="*/ 2006524 h 2006524"/>
              <a:gd name="connsiteX6" fmla="*/ 28114 w 12231510"/>
              <a:gd name="connsiteY6" fmla="*/ 93078 h 2006524"/>
              <a:gd name="connsiteX0" fmla="*/ 28114 w 12231510"/>
              <a:gd name="connsiteY0" fmla="*/ 70781 h 1984227"/>
              <a:gd name="connsiteX1" fmla="*/ 2989947 w 12231510"/>
              <a:gd name="connsiteY1" fmla="*/ 36582 h 1984227"/>
              <a:gd name="connsiteX2" fmla="*/ 8909120 w 12231510"/>
              <a:gd name="connsiteY2" fmla="*/ 329084 h 1984227"/>
              <a:gd name="connsiteX3" fmla="*/ 12214641 w 12231510"/>
              <a:gd name="connsiteY3" fmla="*/ 154248 h 1984227"/>
              <a:gd name="connsiteX4" fmla="*/ 12231510 w 12231510"/>
              <a:gd name="connsiteY4" fmla="*/ 1969101 h 1984227"/>
              <a:gd name="connsiteX5" fmla="*/ 0 w 12231510"/>
              <a:gd name="connsiteY5" fmla="*/ 1984227 h 1984227"/>
              <a:gd name="connsiteX6" fmla="*/ 28114 w 12231510"/>
              <a:gd name="connsiteY6" fmla="*/ 70781 h 1984227"/>
              <a:gd name="connsiteX0" fmla="*/ 28114 w 12231510"/>
              <a:gd name="connsiteY0" fmla="*/ 59829 h 1973275"/>
              <a:gd name="connsiteX1" fmla="*/ 2989947 w 12231510"/>
              <a:gd name="connsiteY1" fmla="*/ 25630 h 1973275"/>
              <a:gd name="connsiteX2" fmla="*/ 8909120 w 12231510"/>
              <a:gd name="connsiteY2" fmla="*/ 318132 h 1973275"/>
              <a:gd name="connsiteX3" fmla="*/ 12214641 w 12231510"/>
              <a:gd name="connsiteY3" fmla="*/ 143296 h 1973275"/>
              <a:gd name="connsiteX4" fmla="*/ 12231510 w 12231510"/>
              <a:gd name="connsiteY4" fmla="*/ 1958149 h 1973275"/>
              <a:gd name="connsiteX5" fmla="*/ 0 w 12231510"/>
              <a:gd name="connsiteY5" fmla="*/ 1973275 h 1973275"/>
              <a:gd name="connsiteX6" fmla="*/ 28114 w 12231510"/>
              <a:gd name="connsiteY6" fmla="*/ 59829 h 1973275"/>
              <a:gd name="connsiteX0" fmla="*/ 13497 w 12231510"/>
              <a:gd name="connsiteY0" fmla="*/ 146350 h 1953030"/>
              <a:gd name="connsiteX1" fmla="*/ 2989947 w 12231510"/>
              <a:gd name="connsiteY1" fmla="*/ 5385 h 1953030"/>
              <a:gd name="connsiteX2" fmla="*/ 8909120 w 12231510"/>
              <a:gd name="connsiteY2" fmla="*/ 297887 h 1953030"/>
              <a:gd name="connsiteX3" fmla="*/ 12214641 w 12231510"/>
              <a:gd name="connsiteY3" fmla="*/ 123051 h 1953030"/>
              <a:gd name="connsiteX4" fmla="*/ 12231510 w 12231510"/>
              <a:gd name="connsiteY4" fmla="*/ 1937904 h 1953030"/>
              <a:gd name="connsiteX5" fmla="*/ 0 w 12231510"/>
              <a:gd name="connsiteY5" fmla="*/ 1953030 h 1953030"/>
              <a:gd name="connsiteX6" fmla="*/ 13497 w 12231510"/>
              <a:gd name="connsiteY6" fmla="*/ 146350 h 1953030"/>
              <a:gd name="connsiteX0" fmla="*/ 174286 w 12231510"/>
              <a:gd name="connsiteY0" fmla="*/ 141103 h 1953714"/>
              <a:gd name="connsiteX1" fmla="*/ 2989947 w 12231510"/>
              <a:gd name="connsiteY1" fmla="*/ 6069 h 1953714"/>
              <a:gd name="connsiteX2" fmla="*/ 8909120 w 12231510"/>
              <a:gd name="connsiteY2" fmla="*/ 298571 h 1953714"/>
              <a:gd name="connsiteX3" fmla="*/ 12214641 w 12231510"/>
              <a:gd name="connsiteY3" fmla="*/ 123735 h 1953714"/>
              <a:gd name="connsiteX4" fmla="*/ 12231510 w 12231510"/>
              <a:gd name="connsiteY4" fmla="*/ 1938588 h 1953714"/>
              <a:gd name="connsiteX5" fmla="*/ 0 w 12231510"/>
              <a:gd name="connsiteY5" fmla="*/ 1953714 h 1953714"/>
              <a:gd name="connsiteX6" fmla="*/ 174286 w 12231510"/>
              <a:gd name="connsiteY6" fmla="*/ 141103 h 1953714"/>
              <a:gd name="connsiteX0" fmla="*/ 20806 w 12078030"/>
              <a:gd name="connsiteY0" fmla="*/ 141103 h 1941851"/>
              <a:gd name="connsiteX1" fmla="*/ 2836467 w 12078030"/>
              <a:gd name="connsiteY1" fmla="*/ 6069 h 1941851"/>
              <a:gd name="connsiteX2" fmla="*/ 8755640 w 12078030"/>
              <a:gd name="connsiteY2" fmla="*/ 298571 h 1941851"/>
              <a:gd name="connsiteX3" fmla="*/ 12061161 w 12078030"/>
              <a:gd name="connsiteY3" fmla="*/ 123735 h 1941851"/>
              <a:gd name="connsiteX4" fmla="*/ 12078030 w 12078030"/>
              <a:gd name="connsiteY4" fmla="*/ 1938588 h 1941851"/>
              <a:gd name="connsiteX5" fmla="*/ 0 w 12078030"/>
              <a:gd name="connsiteY5" fmla="*/ 1941851 h 1941851"/>
              <a:gd name="connsiteX6" fmla="*/ 20806 w 12078030"/>
              <a:gd name="connsiteY6" fmla="*/ 141103 h 1941851"/>
              <a:gd name="connsiteX0" fmla="*/ 0 w 12057224"/>
              <a:gd name="connsiteY0" fmla="*/ 141103 h 1938588"/>
              <a:gd name="connsiteX1" fmla="*/ 2815661 w 12057224"/>
              <a:gd name="connsiteY1" fmla="*/ 6069 h 1938588"/>
              <a:gd name="connsiteX2" fmla="*/ 8734834 w 12057224"/>
              <a:gd name="connsiteY2" fmla="*/ 298571 h 1938588"/>
              <a:gd name="connsiteX3" fmla="*/ 12040355 w 12057224"/>
              <a:gd name="connsiteY3" fmla="*/ 123735 h 1938588"/>
              <a:gd name="connsiteX4" fmla="*/ 12057224 w 12057224"/>
              <a:gd name="connsiteY4" fmla="*/ 1938588 h 1938588"/>
              <a:gd name="connsiteX5" fmla="*/ 96132 w 12057224"/>
              <a:gd name="connsiteY5" fmla="*/ 1935920 h 1938588"/>
              <a:gd name="connsiteX6" fmla="*/ 0 w 12057224"/>
              <a:gd name="connsiteY6" fmla="*/ 141103 h 1938588"/>
              <a:gd name="connsiteX0" fmla="*/ 0 w 12057224"/>
              <a:gd name="connsiteY0" fmla="*/ 141103 h 1941852"/>
              <a:gd name="connsiteX1" fmla="*/ 2815661 w 12057224"/>
              <a:gd name="connsiteY1" fmla="*/ 6069 h 1941852"/>
              <a:gd name="connsiteX2" fmla="*/ 8734834 w 12057224"/>
              <a:gd name="connsiteY2" fmla="*/ 298571 h 1941852"/>
              <a:gd name="connsiteX3" fmla="*/ 12040355 w 12057224"/>
              <a:gd name="connsiteY3" fmla="*/ 123735 h 1941852"/>
              <a:gd name="connsiteX4" fmla="*/ 12057224 w 12057224"/>
              <a:gd name="connsiteY4" fmla="*/ 1938588 h 1941852"/>
              <a:gd name="connsiteX5" fmla="*/ 132675 w 12057224"/>
              <a:gd name="connsiteY5" fmla="*/ 1941852 h 1941852"/>
              <a:gd name="connsiteX6" fmla="*/ 0 w 12057224"/>
              <a:gd name="connsiteY6" fmla="*/ 141103 h 1941852"/>
              <a:gd name="connsiteX0" fmla="*/ 0 w 12057224"/>
              <a:gd name="connsiteY0" fmla="*/ 141103 h 1947783"/>
              <a:gd name="connsiteX1" fmla="*/ 2815661 w 12057224"/>
              <a:gd name="connsiteY1" fmla="*/ 6069 h 1947783"/>
              <a:gd name="connsiteX2" fmla="*/ 8734834 w 12057224"/>
              <a:gd name="connsiteY2" fmla="*/ 298571 h 1947783"/>
              <a:gd name="connsiteX3" fmla="*/ 12040355 w 12057224"/>
              <a:gd name="connsiteY3" fmla="*/ 123735 h 1947783"/>
              <a:gd name="connsiteX4" fmla="*/ 12057224 w 12057224"/>
              <a:gd name="connsiteY4" fmla="*/ 1938588 h 1947783"/>
              <a:gd name="connsiteX5" fmla="*/ 96132 w 12057224"/>
              <a:gd name="connsiteY5" fmla="*/ 1947783 h 1947783"/>
              <a:gd name="connsiteX6" fmla="*/ 0 w 12057224"/>
              <a:gd name="connsiteY6" fmla="*/ 141103 h 1947783"/>
              <a:gd name="connsiteX0" fmla="*/ 0 w 11969521"/>
              <a:gd name="connsiteY0" fmla="*/ 151666 h 1946483"/>
              <a:gd name="connsiteX1" fmla="*/ 2727958 w 11969521"/>
              <a:gd name="connsiteY1" fmla="*/ 4769 h 1946483"/>
              <a:gd name="connsiteX2" fmla="*/ 8647131 w 11969521"/>
              <a:gd name="connsiteY2" fmla="*/ 297271 h 1946483"/>
              <a:gd name="connsiteX3" fmla="*/ 11952652 w 11969521"/>
              <a:gd name="connsiteY3" fmla="*/ 122435 h 1946483"/>
              <a:gd name="connsiteX4" fmla="*/ 11969521 w 11969521"/>
              <a:gd name="connsiteY4" fmla="*/ 1937288 h 1946483"/>
              <a:gd name="connsiteX5" fmla="*/ 8429 w 11969521"/>
              <a:gd name="connsiteY5" fmla="*/ 1946483 h 1946483"/>
              <a:gd name="connsiteX6" fmla="*/ 0 w 11969521"/>
              <a:gd name="connsiteY6" fmla="*/ 151666 h 1946483"/>
              <a:gd name="connsiteX0" fmla="*/ 0 w 11969521"/>
              <a:gd name="connsiteY0" fmla="*/ 147424 h 1942241"/>
              <a:gd name="connsiteX1" fmla="*/ 2727958 w 11969521"/>
              <a:gd name="connsiteY1" fmla="*/ 527 h 1942241"/>
              <a:gd name="connsiteX2" fmla="*/ 8647131 w 11969521"/>
              <a:gd name="connsiteY2" fmla="*/ 293029 h 1942241"/>
              <a:gd name="connsiteX3" fmla="*/ 11952652 w 11969521"/>
              <a:gd name="connsiteY3" fmla="*/ 118193 h 1942241"/>
              <a:gd name="connsiteX4" fmla="*/ 11969521 w 11969521"/>
              <a:gd name="connsiteY4" fmla="*/ 1933046 h 1942241"/>
              <a:gd name="connsiteX5" fmla="*/ 8429 w 11969521"/>
              <a:gd name="connsiteY5" fmla="*/ 1942241 h 1942241"/>
              <a:gd name="connsiteX6" fmla="*/ 0 w 11969521"/>
              <a:gd name="connsiteY6" fmla="*/ 147424 h 1942241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969521" h="1907304">
                <a:moveTo>
                  <a:pt x="0" y="112487"/>
                </a:moveTo>
                <a:cubicBezTo>
                  <a:pt x="942808" y="12627"/>
                  <a:pt x="1199067" y="-5294"/>
                  <a:pt x="2735267" y="1179"/>
                </a:cubicBezTo>
                <a:cubicBezTo>
                  <a:pt x="4271467" y="7652"/>
                  <a:pt x="7110900" y="244413"/>
                  <a:pt x="8647131" y="258092"/>
                </a:cubicBezTo>
                <a:cubicBezTo>
                  <a:pt x="10183362" y="271771"/>
                  <a:pt x="11032668" y="240274"/>
                  <a:pt x="11952652" y="83256"/>
                </a:cubicBezTo>
                <a:cubicBezTo>
                  <a:pt x="11955895" y="581465"/>
                  <a:pt x="11966278" y="1399900"/>
                  <a:pt x="11969521" y="1898109"/>
                </a:cubicBezTo>
                <a:lnTo>
                  <a:pt x="8429" y="1907304"/>
                </a:lnTo>
                <a:cubicBezTo>
                  <a:pt x="1836" y="1079327"/>
                  <a:pt x="1003" y="1244336"/>
                  <a:pt x="0" y="112487"/>
                </a:cubicBezTo>
                <a:close/>
              </a:path>
            </a:pathLst>
          </a:custGeom>
          <a:solidFill>
            <a:srgbClr val="CDF3F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3" name="Freeform 2">
            <a:extLst>
              <a:ext uri="{FF2B5EF4-FFF2-40B4-BE49-F238E27FC236}">
                <a16:creationId xmlns:a16="http://schemas.microsoft.com/office/drawing/2014/main" id="{20200899-B27E-C0FE-06AA-4FC73E1EE59B}"/>
              </a:ext>
            </a:extLst>
          </p:cNvPr>
          <p:cNvSpPr/>
          <p:nvPr userDrawn="1"/>
        </p:nvSpPr>
        <p:spPr>
          <a:xfrm>
            <a:off x="1154" y="4503139"/>
            <a:ext cx="12220575" cy="2354861"/>
          </a:xfrm>
          <a:custGeom>
            <a:avLst/>
            <a:gdLst>
              <a:gd name="connsiteX0" fmla="*/ 438912 w 12893040"/>
              <a:gd name="connsiteY0" fmla="*/ 228600 h 3392424"/>
              <a:gd name="connsiteX1" fmla="*/ 2706624 w 12893040"/>
              <a:gd name="connsiteY1" fmla="*/ 91440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9" fmla="*/ 438912 w 12893040"/>
              <a:gd name="connsiteY9" fmla="*/ 228600 h 3392424"/>
              <a:gd name="connsiteX0" fmla="*/ 0 w 12893040"/>
              <a:gd name="connsiteY0" fmla="*/ 301752 h 3392424"/>
              <a:gd name="connsiteX1" fmla="*/ 2706624 w 12893040"/>
              <a:gd name="connsiteY1" fmla="*/ 91440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0" fmla="*/ 0 w 12893040"/>
              <a:gd name="connsiteY0" fmla="*/ 301752 h 3392424"/>
              <a:gd name="connsiteX1" fmla="*/ 2212848 w 12893040"/>
              <a:gd name="connsiteY1" fmla="*/ 9144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0" fmla="*/ 0 w 12893040"/>
              <a:gd name="connsiteY0" fmla="*/ 370817 h 3461489"/>
              <a:gd name="connsiteX1" fmla="*/ 2212848 w 12893040"/>
              <a:gd name="connsiteY1" fmla="*/ 78209 h 3461489"/>
              <a:gd name="connsiteX2" fmla="*/ 9171432 w 12893040"/>
              <a:gd name="connsiteY2" fmla="*/ 571985 h 3461489"/>
              <a:gd name="connsiteX3" fmla="*/ 12810744 w 12893040"/>
              <a:gd name="connsiteY3" fmla="*/ 69065 h 3461489"/>
              <a:gd name="connsiteX4" fmla="*/ 12810744 w 12893040"/>
              <a:gd name="connsiteY4" fmla="*/ 3123161 h 3461489"/>
              <a:gd name="connsiteX5" fmla="*/ 12893040 w 12893040"/>
              <a:gd name="connsiteY5" fmla="*/ 3114017 h 3461489"/>
              <a:gd name="connsiteX6" fmla="*/ 0 w 12893040"/>
              <a:gd name="connsiteY6" fmla="*/ 3114017 h 3461489"/>
              <a:gd name="connsiteX7" fmla="*/ 0 w 12893040"/>
              <a:gd name="connsiteY7" fmla="*/ 3461489 h 3461489"/>
              <a:gd name="connsiteX8" fmla="*/ 0 w 12893040"/>
              <a:gd name="connsiteY8" fmla="*/ 370817 h 3461489"/>
              <a:gd name="connsiteX0" fmla="*/ 0 w 12893040"/>
              <a:gd name="connsiteY0" fmla="*/ 762149 h 3852821"/>
              <a:gd name="connsiteX1" fmla="*/ 3017520 w 12893040"/>
              <a:gd name="connsiteY1" fmla="*/ 3197 h 3852821"/>
              <a:gd name="connsiteX2" fmla="*/ 9171432 w 12893040"/>
              <a:gd name="connsiteY2" fmla="*/ 963317 h 3852821"/>
              <a:gd name="connsiteX3" fmla="*/ 12810744 w 12893040"/>
              <a:gd name="connsiteY3" fmla="*/ 460397 h 3852821"/>
              <a:gd name="connsiteX4" fmla="*/ 12810744 w 12893040"/>
              <a:gd name="connsiteY4" fmla="*/ 3514493 h 3852821"/>
              <a:gd name="connsiteX5" fmla="*/ 12893040 w 12893040"/>
              <a:gd name="connsiteY5" fmla="*/ 3505349 h 3852821"/>
              <a:gd name="connsiteX6" fmla="*/ 0 w 12893040"/>
              <a:gd name="connsiteY6" fmla="*/ 3505349 h 3852821"/>
              <a:gd name="connsiteX7" fmla="*/ 0 w 12893040"/>
              <a:gd name="connsiteY7" fmla="*/ 3852821 h 3852821"/>
              <a:gd name="connsiteX8" fmla="*/ 0 w 12893040"/>
              <a:gd name="connsiteY8" fmla="*/ 762149 h 3852821"/>
              <a:gd name="connsiteX0" fmla="*/ 1076923 w 13969963"/>
              <a:gd name="connsiteY0" fmla="*/ 762388 h 3514732"/>
              <a:gd name="connsiteX1" fmla="*/ 4094443 w 13969963"/>
              <a:gd name="connsiteY1" fmla="*/ 3436 h 3514732"/>
              <a:gd name="connsiteX2" fmla="*/ 10248355 w 13969963"/>
              <a:gd name="connsiteY2" fmla="*/ 963556 h 3514732"/>
              <a:gd name="connsiteX3" fmla="*/ 13887667 w 13969963"/>
              <a:gd name="connsiteY3" fmla="*/ 460636 h 3514732"/>
              <a:gd name="connsiteX4" fmla="*/ 13887667 w 13969963"/>
              <a:gd name="connsiteY4" fmla="*/ 3514732 h 3514732"/>
              <a:gd name="connsiteX5" fmla="*/ 13969963 w 13969963"/>
              <a:gd name="connsiteY5" fmla="*/ 3505588 h 3514732"/>
              <a:gd name="connsiteX6" fmla="*/ 1076923 w 13969963"/>
              <a:gd name="connsiteY6" fmla="*/ 3505588 h 3514732"/>
              <a:gd name="connsiteX7" fmla="*/ 1076923 w 13969963"/>
              <a:gd name="connsiteY7" fmla="*/ 762388 h 3514732"/>
              <a:gd name="connsiteX0" fmla="*/ 1076923 w 13969963"/>
              <a:gd name="connsiteY0" fmla="*/ 762388 h 3523876"/>
              <a:gd name="connsiteX1" fmla="*/ 4094443 w 13969963"/>
              <a:gd name="connsiteY1" fmla="*/ 3436 h 3523876"/>
              <a:gd name="connsiteX2" fmla="*/ 10248355 w 13969963"/>
              <a:gd name="connsiteY2" fmla="*/ 963556 h 3523876"/>
              <a:gd name="connsiteX3" fmla="*/ 13887667 w 13969963"/>
              <a:gd name="connsiteY3" fmla="*/ 460636 h 3523876"/>
              <a:gd name="connsiteX4" fmla="*/ 13887667 w 13969963"/>
              <a:gd name="connsiteY4" fmla="*/ 3514732 h 3523876"/>
              <a:gd name="connsiteX5" fmla="*/ 13969963 w 13969963"/>
              <a:gd name="connsiteY5" fmla="*/ 3505588 h 3523876"/>
              <a:gd name="connsiteX6" fmla="*/ 1076923 w 13969963"/>
              <a:gd name="connsiteY6" fmla="*/ 3523876 h 3523876"/>
              <a:gd name="connsiteX7" fmla="*/ 1076923 w 13969963"/>
              <a:gd name="connsiteY7" fmla="*/ 762388 h 3523876"/>
              <a:gd name="connsiteX0" fmla="*/ 234032 w 13127072"/>
              <a:gd name="connsiteY0" fmla="*/ 762388 h 3523876"/>
              <a:gd name="connsiteX1" fmla="*/ 3251552 w 13127072"/>
              <a:gd name="connsiteY1" fmla="*/ 3436 h 3523876"/>
              <a:gd name="connsiteX2" fmla="*/ 9405464 w 13127072"/>
              <a:gd name="connsiteY2" fmla="*/ 963556 h 3523876"/>
              <a:gd name="connsiteX3" fmla="*/ 13044776 w 13127072"/>
              <a:gd name="connsiteY3" fmla="*/ 460636 h 3523876"/>
              <a:gd name="connsiteX4" fmla="*/ 13044776 w 13127072"/>
              <a:gd name="connsiteY4" fmla="*/ 3514732 h 3523876"/>
              <a:gd name="connsiteX5" fmla="*/ 13127072 w 13127072"/>
              <a:gd name="connsiteY5" fmla="*/ 3505588 h 3523876"/>
              <a:gd name="connsiteX6" fmla="*/ 234032 w 13127072"/>
              <a:gd name="connsiteY6" fmla="*/ 3523876 h 3523876"/>
              <a:gd name="connsiteX7" fmla="*/ 234032 w 13127072"/>
              <a:gd name="connsiteY7" fmla="*/ 762388 h 3523876"/>
              <a:gd name="connsiteX0" fmla="*/ 41430 w 12934470"/>
              <a:gd name="connsiteY0" fmla="*/ 762388 h 3523876"/>
              <a:gd name="connsiteX1" fmla="*/ 3058950 w 12934470"/>
              <a:gd name="connsiteY1" fmla="*/ 3436 h 3523876"/>
              <a:gd name="connsiteX2" fmla="*/ 9212862 w 12934470"/>
              <a:gd name="connsiteY2" fmla="*/ 963556 h 3523876"/>
              <a:gd name="connsiteX3" fmla="*/ 12852174 w 12934470"/>
              <a:gd name="connsiteY3" fmla="*/ 460636 h 3523876"/>
              <a:gd name="connsiteX4" fmla="*/ 12852174 w 12934470"/>
              <a:gd name="connsiteY4" fmla="*/ 3514732 h 3523876"/>
              <a:gd name="connsiteX5" fmla="*/ 12934470 w 12934470"/>
              <a:gd name="connsiteY5" fmla="*/ 3505588 h 3523876"/>
              <a:gd name="connsiteX6" fmla="*/ 41430 w 12934470"/>
              <a:gd name="connsiteY6" fmla="*/ 3523876 h 3523876"/>
              <a:gd name="connsiteX7" fmla="*/ 41430 w 12934470"/>
              <a:gd name="connsiteY7" fmla="*/ 762388 h 3523876"/>
              <a:gd name="connsiteX0" fmla="*/ 41430 w 12934470"/>
              <a:gd name="connsiteY0" fmla="*/ 760525 h 3522013"/>
              <a:gd name="connsiteX1" fmla="*/ 3058950 w 12934470"/>
              <a:gd name="connsiteY1" fmla="*/ 1573 h 3522013"/>
              <a:gd name="connsiteX2" fmla="*/ 9212862 w 12934470"/>
              <a:gd name="connsiteY2" fmla="*/ 961693 h 3522013"/>
              <a:gd name="connsiteX3" fmla="*/ 12852174 w 12934470"/>
              <a:gd name="connsiteY3" fmla="*/ 458773 h 3522013"/>
              <a:gd name="connsiteX4" fmla="*/ 12852174 w 12934470"/>
              <a:gd name="connsiteY4" fmla="*/ 3512869 h 3522013"/>
              <a:gd name="connsiteX5" fmla="*/ 12934470 w 12934470"/>
              <a:gd name="connsiteY5" fmla="*/ 3503725 h 3522013"/>
              <a:gd name="connsiteX6" fmla="*/ 41430 w 12934470"/>
              <a:gd name="connsiteY6" fmla="*/ 3522013 h 3522013"/>
              <a:gd name="connsiteX7" fmla="*/ 41430 w 12934470"/>
              <a:gd name="connsiteY7" fmla="*/ 760525 h 3522013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52174 w 12934470"/>
              <a:gd name="connsiteY4" fmla="*/ 460768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52174 w 12934470"/>
              <a:gd name="connsiteY4" fmla="*/ 460768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847102 w 12934470"/>
              <a:gd name="connsiteY3" fmla="*/ 991120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847102 w 12934470"/>
              <a:gd name="connsiteY3" fmla="*/ 991120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43614"/>
              <a:gd name="connsiteY0" fmla="*/ 762520 h 3524008"/>
              <a:gd name="connsiteX1" fmla="*/ 3058950 w 12943614"/>
              <a:gd name="connsiteY1" fmla="*/ 3568 h 3524008"/>
              <a:gd name="connsiteX2" fmla="*/ 5930166 w 12943614"/>
              <a:gd name="connsiteY2" fmla="*/ 497345 h 3524008"/>
              <a:gd name="connsiteX3" fmla="*/ 8764806 w 12943614"/>
              <a:gd name="connsiteY3" fmla="*/ 917968 h 3524008"/>
              <a:gd name="connsiteX4" fmla="*/ 12943614 w 12943614"/>
              <a:gd name="connsiteY4" fmla="*/ 524776 h 3524008"/>
              <a:gd name="connsiteX5" fmla="*/ 12852174 w 12943614"/>
              <a:gd name="connsiteY5" fmla="*/ 3514864 h 3524008"/>
              <a:gd name="connsiteX6" fmla="*/ 12934470 w 12943614"/>
              <a:gd name="connsiteY6" fmla="*/ 3505720 h 3524008"/>
              <a:gd name="connsiteX7" fmla="*/ 41430 w 12943614"/>
              <a:gd name="connsiteY7" fmla="*/ 3524008 h 3524008"/>
              <a:gd name="connsiteX8" fmla="*/ 41430 w 12943614"/>
              <a:gd name="connsiteY8" fmla="*/ 762520 h 3524008"/>
              <a:gd name="connsiteX0" fmla="*/ 41430 w 12943614"/>
              <a:gd name="connsiteY0" fmla="*/ 762520 h 3524008"/>
              <a:gd name="connsiteX1" fmla="*/ 3058950 w 12943614"/>
              <a:gd name="connsiteY1" fmla="*/ 3568 h 3524008"/>
              <a:gd name="connsiteX2" fmla="*/ 5930166 w 12943614"/>
              <a:gd name="connsiteY2" fmla="*/ 497345 h 3524008"/>
              <a:gd name="connsiteX3" fmla="*/ 8764806 w 12943614"/>
              <a:gd name="connsiteY3" fmla="*/ 917968 h 3524008"/>
              <a:gd name="connsiteX4" fmla="*/ 12943614 w 12943614"/>
              <a:gd name="connsiteY4" fmla="*/ 524776 h 3524008"/>
              <a:gd name="connsiteX5" fmla="*/ 12852174 w 12943614"/>
              <a:gd name="connsiteY5" fmla="*/ 3514864 h 3524008"/>
              <a:gd name="connsiteX6" fmla="*/ 12934470 w 12943614"/>
              <a:gd name="connsiteY6" fmla="*/ 3505720 h 3524008"/>
              <a:gd name="connsiteX7" fmla="*/ 41430 w 12943614"/>
              <a:gd name="connsiteY7" fmla="*/ 3524008 h 3524008"/>
              <a:gd name="connsiteX8" fmla="*/ 41430 w 12943614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779022 w 12934470"/>
              <a:gd name="connsiteY4" fmla="*/ 54306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3035054"/>
              <a:gd name="connsiteY0" fmla="*/ 762520 h 3524008"/>
              <a:gd name="connsiteX1" fmla="*/ 3058950 w 13035054"/>
              <a:gd name="connsiteY1" fmla="*/ 3568 h 3524008"/>
              <a:gd name="connsiteX2" fmla="*/ 5930166 w 13035054"/>
              <a:gd name="connsiteY2" fmla="*/ 497345 h 3524008"/>
              <a:gd name="connsiteX3" fmla="*/ 8764806 w 13035054"/>
              <a:gd name="connsiteY3" fmla="*/ 917968 h 3524008"/>
              <a:gd name="connsiteX4" fmla="*/ 12779022 w 13035054"/>
              <a:gd name="connsiteY4" fmla="*/ 543064 h 3524008"/>
              <a:gd name="connsiteX5" fmla="*/ 13035054 w 13035054"/>
              <a:gd name="connsiteY5" fmla="*/ 3341128 h 3524008"/>
              <a:gd name="connsiteX6" fmla="*/ 12934470 w 13035054"/>
              <a:gd name="connsiteY6" fmla="*/ 3505720 h 3524008"/>
              <a:gd name="connsiteX7" fmla="*/ 41430 w 13035054"/>
              <a:gd name="connsiteY7" fmla="*/ 3524008 h 3524008"/>
              <a:gd name="connsiteX8" fmla="*/ 41430 w 13035054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779022 w 12934470"/>
              <a:gd name="connsiteY4" fmla="*/ 543064 h 3524008"/>
              <a:gd name="connsiteX5" fmla="*/ 12934470 w 12934470"/>
              <a:gd name="connsiteY5" fmla="*/ 3505720 h 3524008"/>
              <a:gd name="connsiteX6" fmla="*/ 41430 w 12934470"/>
              <a:gd name="connsiteY6" fmla="*/ 3524008 h 3524008"/>
              <a:gd name="connsiteX7" fmla="*/ 41430 w 12934470"/>
              <a:gd name="connsiteY7" fmla="*/ 762520 h 3524008"/>
              <a:gd name="connsiteX0" fmla="*/ 41430 w 12861318"/>
              <a:gd name="connsiteY0" fmla="*/ 762520 h 3524008"/>
              <a:gd name="connsiteX1" fmla="*/ 3058950 w 12861318"/>
              <a:gd name="connsiteY1" fmla="*/ 3568 h 3524008"/>
              <a:gd name="connsiteX2" fmla="*/ 5930166 w 12861318"/>
              <a:gd name="connsiteY2" fmla="*/ 497345 h 3524008"/>
              <a:gd name="connsiteX3" fmla="*/ 8764806 w 12861318"/>
              <a:gd name="connsiteY3" fmla="*/ 917968 h 3524008"/>
              <a:gd name="connsiteX4" fmla="*/ 12779022 w 12861318"/>
              <a:gd name="connsiteY4" fmla="*/ 543064 h 3524008"/>
              <a:gd name="connsiteX5" fmla="*/ 12861318 w 12861318"/>
              <a:gd name="connsiteY5" fmla="*/ 3514864 h 3524008"/>
              <a:gd name="connsiteX6" fmla="*/ 41430 w 12861318"/>
              <a:gd name="connsiteY6" fmla="*/ 3524008 h 3524008"/>
              <a:gd name="connsiteX7" fmla="*/ 41430 w 12861318"/>
              <a:gd name="connsiteY7" fmla="*/ 762520 h 3524008"/>
              <a:gd name="connsiteX0" fmla="*/ 41430 w 12861318"/>
              <a:gd name="connsiteY0" fmla="*/ 529462 h 3290950"/>
              <a:gd name="connsiteX1" fmla="*/ 2876070 w 12861318"/>
              <a:gd name="connsiteY1" fmla="*/ 8254 h 3290950"/>
              <a:gd name="connsiteX2" fmla="*/ 5930166 w 12861318"/>
              <a:gd name="connsiteY2" fmla="*/ 264287 h 3290950"/>
              <a:gd name="connsiteX3" fmla="*/ 8764806 w 12861318"/>
              <a:gd name="connsiteY3" fmla="*/ 684910 h 3290950"/>
              <a:gd name="connsiteX4" fmla="*/ 12779022 w 12861318"/>
              <a:gd name="connsiteY4" fmla="*/ 310006 h 3290950"/>
              <a:gd name="connsiteX5" fmla="*/ 12861318 w 12861318"/>
              <a:gd name="connsiteY5" fmla="*/ 3281806 h 3290950"/>
              <a:gd name="connsiteX6" fmla="*/ 41430 w 12861318"/>
              <a:gd name="connsiteY6" fmla="*/ 3290950 h 3290950"/>
              <a:gd name="connsiteX7" fmla="*/ 41430 w 12861318"/>
              <a:gd name="connsiteY7" fmla="*/ 529462 h 3290950"/>
              <a:gd name="connsiteX0" fmla="*/ 41430 w 12861318"/>
              <a:gd name="connsiteY0" fmla="*/ 529462 h 3290950"/>
              <a:gd name="connsiteX1" fmla="*/ 2967510 w 12861318"/>
              <a:gd name="connsiteY1" fmla="*/ 8254 h 3290950"/>
              <a:gd name="connsiteX2" fmla="*/ 5930166 w 12861318"/>
              <a:gd name="connsiteY2" fmla="*/ 264287 h 3290950"/>
              <a:gd name="connsiteX3" fmla="*/ 8764806 w 12861318"/>
              <a:gd name="connsiteY3" fmla="*/ 684910 h 3290950"/>
              <a:gd name="connsiteX4" fmla="*/ 12779022 w 12861318"/>
              <a:gd name="connsiteY4" fmla="*/ 310006 h 3290950"/>
              <a:gd name="connsiteX5" fmla="*/ 12861318 w 12861318"/>
              <a:gd name="connsiteY5" fmla="*/ 3281806 h 3290950"/>
              <a:gd name="connsiteX6" fmla="*/ 41430 w 12861318"/>
              <a:gd name="connsiteY6" fmla="*/ 3290950 h 3290950"/>
              <a:gd name="connsiteX7" fmla="*/ 41430 w 12861318"/>
              <a:gd name="connsiteY7" fmla="*/ 529462 h 3290950"/>
              <a:gd name="connsiteX0" fmla="*/ 41430 w 12861318"/>
              <a:gd name="connsiteY0" fmla="*/ 429868 h 3191356"/>
              <a:gd name="connsiteX1" fmla="*/ 2985798 w 12861318"/>
              <a:gd name="connsiteY1" fmla="*/ 18388 h 3191356"/>
              <a:gd name="connsiteX2" fmla="*/ 5930166 w 12861318"/>
              <a:gd name="connsiteY2" fmla="*/ 164693 h 3191356"/>
              <a:gd name="connsiteX3" fmla="*/ 8764806 w 12861318"/>
              <a:gd name="connsiteY3" fmla="*/ 585316 h 3191356"/>
              <a:gd name="connsiteX4" fmla="*/ 12779022 w 12861318"/>
              <a:gd name="connsiteY4" fmla="*/ 210412 h 3191356"/>
              <a:gd name="connsiteX5" fmla="*/ 12861318 w 12861318"/>
              <a:gd name="connsiteY5" fmla="*/ 3182212 h 3191356"/>
              <a:gd name="connsiteX6" fmla="*/ 41430 w 12861318"/>
              <a:gd name="connsiteY6" fmla="*/ 3191356 h 3191356"/>
              <a:gd name="connsiteX7" fmla="*/ 41430 w 12861318"/>
              <a:gd name="connsiteY7" fmla="*/ 429868 h 3191356"/>
              <a:gd name="connsiteX0" fmla="*/ 41430 w 12861318"/>
              <a:gd name="connsiteY0" fmla="*/ 415554 h 3177042"/>
              <a:gd name="connsiteX1" fmla="*/ 2985798 w 12861318"/>
              <a:gd name="connsiteY1" fmla="*/ 4074 h 3177042"/>
              <a:gd name="connsiteX2" fmla="*/ 5966742 w 12861318"/>
              <a:gd name="connsiteY2" fmla="*/ 250963 h 3177042"/>
              <a:gd name="connsiteX3" fmla="*/ 8764806 w 12861318"/>
              <a:gd name="connsiteY3" fmla="*/ 571002 h 3177042"/>
              <a:gd name="connsiteX4" fmla="*/ 12779022 w 12861318"/>
              <a:gd name="connsiteY4" fmla="*/ 196098 h 3177042"/>
              <a:gd name="connsiteX5" fmla="*/ 12861318 w 12861318"/>
              <a:gd name="connsiteY5" fmla="*/ 3167898 h 3177042"/>
              <a:gd name="connsiteX6" fmla="*/ 41430 w 12861318"/>
              <a:gd name="connsiteY6" fmla="*/ 3177042 h 3177042"/>
              <a:gd name="connsiteX7" fmla="*/ 41430 w 12861318"/>
              <a:gd name="connsiteY7" fmla="*/ 415554 h 3177042"/>
              <a:gd name="connsiteX0" fmla="*/ 41430 w 12861318"/>
              <a:gd name="connsiteY0" fmla="*/ 329931 h 3091419"/>
              <a:gd name="connsiteX1" fmla="*/ 2930934 w 12861318"/>
              <a:gd name="connsiteY1" fmla="*/ 9891 h 3091419"/>
              <a:gd name="connsiteX2" fmla="*/ 5966742 w 12861318"/>
              <a:gd name="connsiteY2" fmla="*/ 165340 h 3091419"/>
              <a:gd name="connsiteX3" fmla="*/ 8764806 w 12861318"/>
              <a:gd name="connsiteY3" fmla="*/ 485379 h 3091419"/>
              <a:gd name="connsiteX4" fmla="*/ 12779022 w 12861318"/>
              <a:gd name="connsiteY4" fmla="*/ 110475 h 3091419"/>
              <a:gd name="connsiteX5" fmla="*/ 12861318 w 12861318"/>
              <a:gd name="connsiteY5" fmla="*/ 3082275 h 3091419"/>
              <a:gd name="connsiteX6" fmla="*/ 41430 w 12861318"/>
              <a:gd name="connsiteY6" fmla="*/ 3091419 h 3091419"/>
              <a:gd name="connsiteX7" fmla="*/ 41430 w 12861318"/>
              <a:gd name="connsiteY7" fmla="*/ 329931 h 3091419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764806 w 12861318"/>
              <a:gd name="connsiteY3" fmla="*/ 476001 h 3082041"/>
              <a:gd name="connsiteX4" fmla="*/ 12779022 w 12861318"/>
              <a:gd name="connsiteY4" fmla="*/ 10109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801382 w 12861318"/>
              <a:gd name="connsiteY3" fmla="*/ 558297 h 3082041"/>
              <a:gd name="connsiteX4" fmla="*/ 12779022 w 12861318"/>
              <a:gd name="connsiteY4" fmla="*/ 10109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801382 w 12861318"/>
              <a:gd name="connsiteY3" fmla="*/ 558297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5600982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11449 h 3072937"/>
              <a:gd name="connsiteX1" fmla="*/ 2336574 w 12861318"/>
              <a:gd name="connsiteY1" fmla="*/ 553 h 3072937"/>
              <a:gd name="connsiteX2" fmla="*/ 5600982 w 12861318"/>
              <a:gd name="connsiteY2" fmla="*/ 256586 h 3072937"/>
              <a:gd name="connsiteX3" fmla="*/ 8938542 w 12861318"/>
              <a:gd name="connsiteY3" fmla="*/ 530905 h 3072937"/>
              <a:gd name="connsiteX4" fmla="*/ 12806454 w 12861318"/>
              <a:gd name="connsiteY4" fmla="*/ 46273 h 3072937"/>
              <a:gd name="connsiteX5" fmla="*/ 12861318 w 12861318"/>
              <a:gd name="connsiteY5" fmla="*/ 3063793 h 3072937"/>
              <a:gd name="connsiteX6" fmla="*/ 41430 w 12861318"/>
              <a:gd name="connsiteY6" fmla="*/ 3072937 h 3072937"/>
              <a:gd name="connsiteX7" fmla="*/ 41430 w 12861318"/>
              <a:gd name="connsiteY7" fmla="*/ 311449 h 3072937"/>
              <a:gd name="connsiteX0" fmla="*/ 50580 w 12852180"/>
              <a:gd name="connsiteY0" fmla="*/ 377111 h 3074591"/>
              <a:gd name="connsiteX1" fmla="*/ 2327436 w 12852180"/>
              <a:gd name="connsiteY1" fmla="*/ 2207 h 3074591"/>
              <a:gd name="connsiteX2" fmla="*/ 5591844 w 12852180"/>
              <a:gd name="connsiteY2" fmla="*/ 258240 h 3074591"/>
              <a:gd name="connsiteX3" fmla="*/ 8929404 w 12852180"/>
              <a:gd name="connsiteY3" fmla="*/ 532559 h 3074591"/>
              <a:gd name="connsiteX4" fmla="*/ 12797316 w 12852180"/>
              <a:gd name="connsiteY4" fmla="*/ 47927 h 3074591"/>
              <a:gd name="connsiteX5" fmla="*/ 12852180 w 12852180"/>
              <a:gd name="connsiteY5" fmla="*/ 3065447 h 3074591"/>
              <a:gd name="connsiteX6" fmla="*/ 32292 w 12852180"/>
              <a:gd name="connsiteY6" fmla="*/ 3074591 h 3074591"/>
              <a:gd name="connsiteX7" fmla="*/ 50580 w 12852180"/>
              <a:gd name="connsiteY7" fmla="*/ 377111 h 3074591"/>
              <a:gd name="connsiteX0" fmla="*/ 50580 w 12852180"/>
              <a:gd name="connsiteY0" fmla="*/ 377111 h 3074591"/>
              <a:gd name="connsiteX1" fmla="*/ 2327436 w 12852180"/>
              <a:gd name="connsiteY1" fmla="*/ 2207 h 3074591"/>
              <a:gd name="connsiteX2" fmla="*/ 5591844 w 12852180"/>
              <a:gd name="connsiteY2" fmla="*/ 258240 h 3074591"/>
              <a:gd name="connsiteX3" fmla="*/ 8929404 w 12852180"/>
              <a:gd name="connsiteY3" fmla="*/ 532559 h 3074591"/>
              <a:gd name="connsiteX4" fmla="*/ 12797316 w 12852180"/>
              <a:gd name="connsiteY4" fmla="*/ 47927 h 3074591"/>
              <a:gd name="connsiteX5" fmla="*/ 12852180 w 12852180"/>
              <a:gd name="connsiteY5" fmla="*/ 3065447 h 3074591"/>
              <a:gd name="connsiteX6" fmla="*/ 32292 w 12852180"/>
              <a:gd name="connsiteY6" fmla="*/ 3074591 h 3074591"/>
              <a:gd name="connsiteX7" fmla="*/ 50580 w 12852180"/>
              <a:gd name="connsiteY7" fmla="*/ 377111 h 3074591"/>
              <a:gd name="connsiteX0" fmla="*/ 342780 w 12824340"/>
              <a:gd name="connsiteY0" fmla="*/ 302146 h 3072778"/>
              <a:gd name="connsiteX1" fmla="*/ 2299596 w 12824340"/>
              <a:gd name="connsiteY1" fmla="*/ 394 h 3072778"/>
              <a:gd name="connsiteX2" fmla="*/ 5564004 w 12824340"/>
              <a:gd name="connsiteY2" fmla="*/ 256427 h 3072778"/>
              <a:gd name="connsiteX3" fmla="*/ 8901564 w 12824340"/>
              <a:gd name="connsiteY3" fmla="*/ 530746 h 3072778"/>
              <a:gd name="connsiteX4" fmla="*/ 12769476 w 12824340"/>
              <a:gd name="connsiteY4" fmla="*/ 46114 h 3072778"/>
              <a:gd name="connsiteX5" fmla="*/ 12824340 w 12824340"/>
              <a:gd name="connsiteY5" fmla="*/ 3063634 h 3072778"/>
              <a:gd name="connsiteX6" fmla="*/ 4452 w 12824340"/>
              <a:gd name="connsiteY6" fmla="*/ 3072778 h 3072778"/>
              <a:gd name="connsiteX7" fmla="*/ 342780 w 12824340"/>
              <a:gd name="connsiteY7" fmla="*/ 302146 h 3072778"/>
              <a:gd name="connsiteX0" fmla="*/ 61974 w 12543534"/>
              <a:gd name="connsiteY0" fmla="*/ 302146 h 3063634"/>
              <a:gd name="connsiteX1" fmla="*/ 2018790 w 12543534"/>
              <a:gd name="connsiteY1" fmla="*/ 394 h 3063634"/>
              <a:gd name="connsiteX2" fmla="*/ 5283198 w 12543534"/>
              <a:gd name="connsiteY2" fmla="*/ 256427 h 3063634"/>
              <a:gd name="connsiteX3" fmla="*/ 8620758 w 12543534"/>
              <a:gd name="connsiteY3" fmla="*/ 530746 h 3063634"/>
              <a:gd name="connsiteX4" fmla="*/ 12488670 w 12543534"/>
              <a:gd name="connsiteY4" fmla="*/ 46114 h 3063634"/>
              <a:gd name="connsiteX5" fmla="*/ 12543534 w 12543534"/>
              <a:gd name="connsiteY5" fmla="*/ 3063634 h 3063634"/>
              <a:gd name="connsiteX6" fmla="*/ 25398 w 12543534"/>
              <a:gd name="connsiteY6" fmla="*/ 3017914 h 3063634"/>
              <a:gd name="connsiteX7" fmla="*/ 61974 w 12543534"/>
              <a:gd name="connsiteY7" fmla="*/ 302146 h 3063634"/>
              <a:gd name="connsiteX0" fmla="*/ 36576 w 12518136"/>
              <a:gd name="connsiteY0" fmla="*/ 302146 h 3063634"/>
              <a:gd name="connsiteX1" fmla="*/ 1993392 w 12518136"/>
              <a:gd name="connsiteY1" fmla="*/ 394 h 3063634"/>
              <a:gd name="connsiteX2" fmla="*/ 5257800 w 12518136"/>
              <a:gd name="connsiteY2" fmla="*/ 256427 h 3063634"/>
              <a:gd name="connsiteX3" fmla="*/ 8595360 w 12518136"/>
              <a:gd name="connsiteY3" fmla="*/ 530746 h 3063634"/>
              <a:gd name="connsiteX4" fmla="*/ 12463272 w 12518136"/>
              <a:gd name="connsiteY4" fmla="*/ 46114 h 3063634"/>
              <a:gd name="connsiteX5" fmla="*/ 12518136 w 12518136"/>
              <a:gd name="connsiteY5" fmla="*/ 3063634 h 3063634"/>
              <a:gd name="connsiteX6" fmla="*/ 0 w 12518136"/>
              <a:gd name="connsiteY6" fmla="*/ 3017914 h 3063634"/>
              <a:gd name="connsiteX7" fmla="*/ 36576 w 12518136"/>
              <a:gd name="connsiteY7" fmla="*/ 302146 h 3063634"/>
              <a:gd name="connsiteX0" fmla="*/ 91440 w 12518136"/>
              <a:gd name="connsiteY0" fmla="*/ 311448 h 3063792"/>
              <a:gd name="connsiteX1" fmla="*/ 1993392 w 12518136"/>
              <a:gd name="connsiteY1" fmla="*/ 552 h 3063792"/>
              <a:gd name="connsiteX2" fmla="*/ 5257800 w 12518136"/>
              <a:gd name="connsiteY2" fmla="*/ 256585 h 3063792"/>
              <a:gd name="connsiteX3" fmla="*/ 8595360 w 12518136"/>
              <a:gd name="connsiteY3" fmla="*/ 530904 h 3063792"/>
              <a:gd name="connsiteX4" fmla="*/ 12463272 w 12518136"/>
              <a:gd name="connsiteY4" fmla="*/ 46272 h 3063792"/>
              <a:gd name="connsiteX5" fmla="*/ 12518136 w 12518136"/>
              <a:gd name="connsiteY5" fmla="*/ 3063792 h 3063792"/>
              <a:gd name="connsiteX6" fmla="*/ 0 w 12518136"/>
              <a:gd name="connsiteY6" fmla="*/ 3018072 h 3063792"/>
              <a:gd name="connsiteX7" fmla="*/ 91440 w 12518136"/>
              <a:gd name="connsiteY7" fmla="*/ 311448 h 3063792"/>
              <a:gd name="connsiteX0" fmla="*/ 82296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82296 w 12508992"/>
              <a:gd name="connsiteY7" fmla="*/ 311448 h 3063792"/>
              <a:gd name="connsiteX0" fmla="*/ 82296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82296 w 12508992"/>
              <a:gd name="connsiteY7" fmla="*/ 311448 h 3063792"/>
              <a:gd name="connsiteX0" fmla="*/ 91440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91440 w 12508992"/>
              <a:gd name="connsiteY7" fmla="*/ 311448 h 3063792"/>
              <a:gd name="connsiteX0" fmla="*/ 91440 w 12472416"/>
              <a:gd name="connsiteY0" fmla="*/ 311448 h 3072936"/>
              <a:gd name="connsiteX1" fmla="*/ 1984248 w 12472416"/>
              <a:gd name="connsiteY1" fmla="*/ 552 h 3072936"/>
              <a:gd name="connsiteX2" fmla="*/ 5248656 w 12472416"/>
              <a:gd name="connsiteY2" fmla="*/ 256585 h 3072936"/>
              <a:gd name="connsiteX3" fmla="*/ 8586216 w 12472416"/>
              <a:gd name="connsiteY3" fmla="*/ 530904 h 3072936"/>
              <a:gd name="connsiteX4" fmla="*/ 12454128 w 12472416"/>
              <a:gd name="connsiteY4" fmla="*/ 46272 h 3072936"/>
              <a:gd name="connsiteX5" fmla="*/ 12472416 w 12472416"/>
              <a:gd name="connsiteY5" fmla="*/ 3072936 h 3072936"/>
              <a:gd name="connsiteX6" fmla="*/ 0 w 12472416"/>
              <a:gd name="connsiteY6" fmla="*/ 3008928 h 3072936"/>
              <a:gd name="connsiteX7" fmla="*/ 91440 w 12472416"/>
              <a:gd name="connsiteY7" fmla="*/ 311448 h 3072936"/>
              <a:gd name="connsiteX0" fmla="*/ 91440 w 12454128"/>
              <a:gd name="connsiteY0" fmla="*/ 311448 h 3036360"/>
              <a:gd name="connsiteX1" fmla="*/ 1984248 w 12454128"/>
              <a:gd name="connsiteY1" fmla="*/ 552 h 3036360"/>
              <a:gd name="connsiteX2" fmla="*/ 5248656 w 12454128"/>
              <a:gd name="connsiteY2" fmla="*/ 256585 h 3036360"/>
              <a:gd name="connsiteX3" fmla="*/ 8586216 w 12454128"/>
              <a:gd name="connsiteY3" fmla="*/ 530904 h 3036360"/>
              <a:gd name="connsiteX4" fmla="*/ 12454128 w 12454128"/>
              <a:gd name="connsiteY4" fmla="*/ 46272 h 3036360"/>
              <a:gd name="connsiteX5" fmla="*/ 12316968 w 12454128"/>
              <a:gd name="connsiteY5" fmla="*/ 3036360 h 3036360"/>
              <a:gd name="connsiteX6" fmla="*/ 0 w 12454128"/>
              <a:gd name="connsiteY6" fmla="*/ 3008928 h 3036360"/>
              <a:gd name="connsiteX7" fmla="*/ 91440 w 12454128"/>
              <a:gd name="connsiteY7" fmla="*/ 311448 h 3036360"/>
              <a:gd name="connsiteX0" fmla="*/ 91440 w 12316968"/>
              <a:gd name="connsiteY0" fmla="*/ 311448 h 3036360"/>
              <a:gd name="connsiteX1" fmla="*/ 1984248 w 12316968"/>
              <a:gd name="connsiteY1" fmla="*/ 552 h 3036360"/>
              <a:gd name="connsiteX2" fmla="*/ 5248656 w 12316968"/>
              <a:gd name="connsiteY2" fmla="*/ 256585 h 3036360"/>
              <a:gd name="connsiteX3" fmla="*/ 8586216 w 12316968"/>
              <a:gd name="connsiteY3" fmla="*/ 530904 h 3036360"/>
              <a:gd name="connsiteX4" fmla="*/ 12280392 w 12316968"/>
              <a:gd name="connsiteY4" fmla="*/ 64560 h 3036360"/>
              <a:gd name="connsiteX5" fmla="*/ 12316968 w 12316968"/>
              <a:gd name="connsiteY5" fmla="*/ 3036360 h 3036360"/>
              <a:gd name="connsiteX6" fmla="*/ 0 w 12316968"/>
              <a:gd name="connsiteY6" fmla="*/ 3008928 h 3036360"/>
              <a:gd name="connsiteX7" fmla="*/ 91440 w 12316968"/>
              <a:gd name="connsiteY7" fmla="*/ 311448 h 3036360"/>
              <a:gd name="connsiteX0" fmla="*/ 91440 w 12280392"/>
              <a:gd name="connsiteY0" fmla="*/ 311448 h 3045504"/>
              <a:gd name="connsiteX1" fmla="*/ 1984248 w 12280392"/>
              <a:gd name="connsiteY1" fmla="*/ 552 h 3045504"/>
              <a:gd name="connsiteX2" fmla="*/ 5248656 w 12280392"/>
              <a:gd name="connsiteY2" fmla="*/ 256585 h 3045504"/>
              <a:gd name="connsiteX3" fmla="*/ 8586216 w 12280392"/>
              <a:gd name="connsiteY3" fmla="*/ 530904 h 3045504"/>
              <a:gd name="connsiteX4" fmla="*/ 12280392 w 12280392"/>
              <a:gd name="connsiteY4" fmla="*/ 64560 h 3045504"/>
              <a:gd name="connsiteX5" fmla="*/ 12198096 w 12280392"/>
              <a:gd name="connsiteY5" fmla="*/ 3045504 h 3045504"/>
              <a:gd name="connsiteX6" fmla="*/ 0 w 12280392"/>
              <a:gd name="connsiteY6" fmla="*/ 3008928 h 3045504"/>
              <a:gd name="connsiteX7" fmla="*/ 91440 w 12280392"/>
              <a:gd name="connsiteY7" fmla="*/ 311448 h 3045504"/>
              <a:gd name="connsiteX0" fmla="*/ 91440 w 12280392"/>
              <a:gd name="connsiteY0" fmla="*/ 311448 h 3054648"/>
              <a:gd name="connsiteX1" fmla="*/ 1984248 w 12280392"/>
              <a:gd name="connsiteY1" fmla="*/ 552 h 3054648"/>
              <a:gd name="connsiteX2" fmla="*/ 5248656 w 12280392"/>
              <a:gd name="connsiteY2" fmla="*/ 256585 h 3054648"/>
              <a:gd name="connsiteX3" fmla="*/ 8586216 w 12280392"/>
              <a:gd name="connsiteY3" fmla="*/ 530904 h 3054648"/>
              <a:gd name="connsiteX4" fmla="*/ 12280392 w 12280392"/>
              <a:gd name="connsiteY4" fmla="*/ 64560 h 3054648"/>
              <a:gd name="connsiteX5" fmla="*/ 12079224 w 12280392"/>
              <a:gd name="connsiteY5" fmla="*/ 3054648 h 3054648"/>
              <a:gd name="connsiteX6" fmla="*/ 0 w 12280392"/>
              <a:gd name="connsiteY6" fmla="*/ 3008928 h 3054648"/>
              <a:gd name="connsiteX7" fmla="*/ 91440 w 12280392"/>
              <a:gd name="connsiteY7" fmla="*/ 311448 h 3054648"/>
              <a:gd name="connsiteX0" fmla="*/ 91440 w 12280392"/>
              <a:gd name="connsiteY0" fmla="*/ 311448 h 3008928"/>
              <a:gd name="connsiteX1" fmla="*/ 1984248 w 12280392"/>
              <a:gd name="connsiteY1" fmla="*/ 552 h 3008928"/>
              <a:gd name="connsiteX2" fmla="*/ 5248656 w 12280392"/>
              <a:gd name="connsiteY2" fmla="*/ 256585 h 3008928"/>
              <a:gd name="connsiteX3" fmla="*/ 8586216 w 12280392"/>
              <a:gd name="connsiteY3" fmla="*/ 530904 h 3008928"/>
              <a:gd name="connsiteX4" fmla="*/ 12280392 w 12280392"/>
              <a:gd name="connsiteY4" fmla="*/ 64560 h 3008928"/>
              <a:gd name="connsiteX5" fmla="*/ 12271248 w 12280392"/>
              <a:gd name="connsiteY5" fmla="*/ 2377992 h 3008928"/>
              <a:gd name="connsiteX6" fmla="*/ 0 w 12280392"/>
              <a:gd name="connsiteY6" fmla="*/ 3008928 h 3008928"/>
              <a:gd name="connsiteX7" fmla="*/ 91440 w 12280392"/>
              <a:gd name="connsiteY7" fmla="*/ 311448 h 3008928"/>
              <a:gd name="connsiteX0" fmla="*/ 21863 w 12210815"/>
              <a:gd name="connsiteY0" fmla="*/ 311448 h 2460288"/>
              <a:gd name="connsiteX1" fmla="*/ 1914671 w 12210815"/>
              <a:gd name="connsiteY1" fmla="*/ 552 h 2460288"/>
              <a:gd name="connsiteX2" fmla="*/ 5179079 w 12210815"/>
              <a:gd name="connsiteY2" fmla="*/ 256585 h 2460288"/>
              <a:gd name="connsiteX3" fmla="*/ 8516639 w 12210815"/>
              <a:gd name="connsiteY3" fmla="*/ 530904 h 2460288"/>
              <a:gd name="connsiteX4" fmla="*/ 12210815 w 12210815"/>
              <a:gd name="connsiteY4" fmla="*/ 64560 h 2460288"/>
              <a:gd name="connsiteX5" fmla="*/ 12201671 w 12210815"/>
              <a:gd name="connsiteY5" fmla="*/ 2377992 h 2460288"/>
              <a:gd name="connsiteX6" fmla="*/ 21863 w 12210815"/>
              <a:gd name="connsiteY6" fmla="*/ 2460288 h 2460288"/>
              <a:gd name="connsiteX7" fmla="*/ 21863 w 12210815"/>
              <a:gd name="connsiteY7" fmla="*/ 311448 h 2460288"/>
              <a:gd name="connsiteX0" fmla="*/ 23434 w 12212386"/>
              <a:gd name="connsiteY0" fmla="*/ 311448 h 2377992"/>
              <a:gd name="connsiteX1" fmla="*/ 1916242 w 12212386"/>
              <a:gd name="connsiteY1" fmla="*/ 552 h 2377992"/>
              <a:gd name="connsiteX2" fmla="*/ 5180650 w 12212386"/>
              <a:gd name="connsiteY2" fmla="*/ 256585 h 2377992"/>
              <a:gd name="connsiteX3" fmla="*/ 8518210 w 12212386"/>
              <a:gd name="connsiteY3" fmla="*/ 530904 h 2377992"/>
              <a:gd name="connsiteX4" fmla="*/ 12212386 w 12212386"/>
              <a:gd name="connsiteY4" fmla="*/ 64560 h 2377992"/>
              <a:gd name="connsiteX5" fmla="*/ 12203242 w 12212386"/>
              <a:gd name="connsiteY5" fmla="*/ 2377992 h 2377992"/>
              <a:gd name="connsiteX6" fmla="*/ 14290 w 12212386"/>
              <a:gd name="connsiteY6" fmla="*/ 2057952 h 2377992"/>
              <a:gd name="connsiteX7" fmla="*/ 23434 w 12212386"/>
              <a:gd name="connsiteY7" fmla="*/ 311448 h 2377992"/>
              <a:gd name="connsiteX0" fmla="*/ 23434 w 12212386"/>
              <a:gd name="connsiteY0" fmla="*/ 311448 h 2377992"/>
              <a:gd name="connsiteX1" fmla="*/ 1916242 w 12212386"/>
              <a:gd name="connsiteY1" fmla="*/ 552 h 2377992"/>
              <a:gd name="connsiteX2" fmla="*/ 5180650 w 12212386"/>
              <a:gd name="connsiteY2" fmla="*/ 256585 h 2377992"/>
              <a:gd name="connsiteX3" fmla="*/ 8518210 w 12212386"/>
              <a:gd name="connsiteY3" fmla="*/ 530904 h 2377992"/>
              <a:gd name="connsiteX4" fmla="*/ 12212386 w 12212386"/>
              <a:gd name="connsiteY4" fmla="*/ 64560 h 2377992"/>
              <a:gd name="connsiteX5" fmla="*/ 12203242 w 12212386"/>
              <a:gd name="connsiteY5" fmla="*/ 2377992 h 2377992"/>
              <a:gd name="connsiteX6" fmla="*/ 14290 w 12212386"/>
              <a:gd name="connsiteY6" fmla="*/ 2368848 h 2377992"/>
              <a:gd name="connsiteX7" fmla="*/ 23434 w 12212386"/>
              <a:gd name="connsiteY7" fmla="*/ 311448 h 2377992"/>
              <a:gd name="connsiteX0" fmla="*/ 9144 w 12198096"/>
              <a:gd name="connsiteY0" fmla="*/ 311448 h 2377992"/>
              <a:gd name="connsiteX1" fmla="*/ 1901952 w 12198096"/>
              <a:gd name="connsiteY1" fmla="*/ 552 h 2377992"/>
              <a:gd name="connsiteX2" fmla="*/ 5166360 w 12198096"/>
              <a:gd name="connsiteY2" fmla="*/ 256585 h 2377992"/>
              <a:gd name="connsiteX3" fmla="*/ 8503920 w 12198096"/>
              <a:gd name="connsiteY3" fmla="*/ 530904 h 2377992"/>
              <a:gd name="connsiteX4" fmla="*/ 12198096 w 12198096"/>
              <a:gd name="connsiteY4" fmla="*/ 64560 h 2377992"/>
              <a:gd name="connsiteX5" fmla="*/ 12188952 w 12198096"/>
              <a:gd name="connsiteY5" fmla="*/ 2377992 h 2377992"/>
              <a:gd name="connsiteX6" fmla="*/ 0 w 12198096"/>
              <a:gd name="connsiteY6" fmla="*/ 2368848 h 2377992"/>
              <a:gd name="connsiteX7" fmla="*/ 9144 w 12198096"/>
              <a:gd name="connsiteY7" fmla="*/ 311448 h 2377992"/>
              <a:gd name="connsiteX0" fmla="*/ 9144 w 12198096"/>
              <a:gd name="connsiteY0" fmla="*/ 311448 h 2377992"/>
              <a:gd name="connsiteX1" fmla="*/ 1901952 w 12198096"/>
              <a:gd name="connsiteY1" fmla="*/ 552 h 2377992"/>
              <a:gd name="connsiteX2" fmla="*/ 5166360 w 12198096"/>
              <a:gd name="connsiteY2" fmla="*/ 256585 h 2377992"/>
              <a:gd name="connsiteX3" fmla="*/ 8503920 w 12198096"/>
              <a:gd name="connsiteY3" fmla="*/ 530904 h 2377992"/>
              <a:gd name="connsiteX4" fmla="*/ 12198096 w 12198096"/>
              <a:gd name="connsiteY4" fmla="*/ 64560 h 2377992"/>
              <a:gd name="connsiteX5" fmla="*/ 12188952 w 12198096"/>
              <a:gd name="connsiteY5" fmla="*/ 2377992 h 2377992"/>
              <a:gd name="connsiteX6" fmla="*/ 0 w 12198096"/>
              <a:gd name="connsiteY6" fmla="*/ 2368848 h 2377992"/>
              <a:gd name="connsiteX7" fmla="*/ 9144 w 12198096"/>
              <a:gd name="connsiteY7" fmla="*/ 311448 h 2377992"/>
              <a:gd name="connsiteX0" fmla="*/ 31446 w 12198096"/>
              <a:gd name="connsiteY0" fmla="*/ 317131 h 2378100"/>
              <a:gd name="connsiteX1" fmla="*/ 1901952 w 12198096"/>
              <a:gd name="connsiteY1" fmla="*/ 660 h 2378100"/>
              <a:gd name="connsiteX2" fmla="*/ 5166360 w 12198096"/>
              <a:gd name="connsiteY2" fmla="*/ 256693 h 2378100"/>
              <a:gd name="connsiteX3" fmla="*/ 8503920 w 12198096"/>
              <a:gd name="connsiteY3" fmla="*/ 531012 h 2378100"/>
              <a:gd name="connsiteX4" fmla="*/ 12198096 w 12198096"/>
              <a:gd name="connsiteY4" fmla="*/ 64668 h 2378100"/>
              <a:gd name="connsiteX5" fmla="*/ 12188952 w 12198096"/>
              <a:gd name="connsiteY5" fmla="*/ 2378100 h 2378100"/>
              <a:gd name="connsiteX6" fmla="*/ 0 w 12198096"/>
              <a:gd name="connsiteY6" fmla="*/ 2368956 h 2378100"/>
              <a:gd name="connsiteX7" fmla="*/ 31446 w 12198096"/>
              <a:gd name="connsiteY7" fmla="*/ 317131 h 2378100"/>
              <a:gd name="connsiteX0" fmla="*/ 14720 w 12198096"/>
              <a:gd name="connsiteY0" fmla="*/ 322822 h 2378215"/>
              <a:gd name="connsiteX1" fmla="*/ 1901952 w 12198096"/>
              <a:gd name="connsiteY1" fmla="*/ 775 h 2378215"/>
              <a:gd name="connsiteX2" fmla="*/ 5166360 w 12198096"/>
              <a:gd name="connsiteY2" fmla="*/ 256808 h 2378215"/>
              <a:gd name="connsiteX3" fmla="*/ 8503920 w 12198096"/>
              <a:gd name="connsiteY3" fmla="*/ 531127 h 2378215"/>
              <a:gd name="connsiteX4" fmla="*/ 12198096 w 12198096"/>
              <a:gd name="connsiteY4" fmla="*/ 64783 h 2378215"/>
              <a:gd name="connsiteX5" fmla="*/ 12188952 w 12198096"/>
              <a:gd name="connsiteY5" fmla="*/ 2378215 h 2378215"/>
              <a:gd name="connsiteX6" fmla="*/ 0 w 12198096"/>
              <a:gd name="connsiteY6" fmla="*/ 2369071 h 2378215"/>
              <a:gd name="connsiteX7" fmla="*/ 14720 w 12198096"/>
              <a:gd name="connsiteY7" fmla="*/ 322822 h 2378215"/>
              <a:gd name="connsiteX0" fmla="*/ 4365 w 12221195"/>
              <a:gd name="connsiteY0" fmla="*/ 151486 h 2429904"/>
              <a:gd name="connsiteX1" fmla="*/ 1925051 w 12221195"/>
              <a:gd name="connsiteY1" fmla="*/ 52464 h 2429904"/>
              <a:gd name="connsiteX2" fmla="*/ 5189459 w 12221195"/>
              <a:gd name="connsiteY2" fmla="*/ 308497 h 2429904"/>
              <a:gd name="connsiteX3" fmla="*/ 8527019 w 12221195"/>
              <a:gd name="connsiteY3" fmla="*/ 582816 h 2429904"/>
              <a:gd name="connsiteX4" fmla="*/ 12221195 w 12221195"/>
              <a:gd name="connsiteY4" fmla="*/ 116472 h 2429904"/>
              <a:gd name="connsiteX5" fmla="*/ 12212051 w 12221195"/>
              <a:gd name="connsiteY5" fmla="*/ 2429904 h 2429904"/>
              <a:gd name="connsiteX6" fmla="*/ 23099 w 12221195"/>
              <a:gd name="connsiteY6" fmla="*/ 2420760 h 2429904"/>
              <a:gd name="connsiteX7" fmla="*/ 4365 w 12221195"/>
              <a:gd name="connsiteY7" fmla="*/ 151486 h 2429904"/>
              <a:gd name="connsiteX0" fmla="*/ 4365 w 12221195"/>
              <a:gd name="connsiteY0" fmla="*/ 118904 h 2397322"/>
              <a:gd name="connsiteX1" fmla="*/ 1925051 w 12221195"/>
              <a:gd name="connsiteY1" fmla="*/ 19882 h 2397322"/>
              <a:gd name="connsiteX2" fmla="*/ 5189459 w 12221195"/>
              <a:gd name="connsiteY2" fmla="*/ 275915 h 2397322"/>
              <a:gd name="connsiteX3" fmla="*/ 8527019 w 12221195"/>
              <a:gd name="connsiteY3" fmla="*/ 550234 h 2397322"/>
              <a:gd name="connsiteX4" fmla="*/ 12221195 w 12221195"/>
              <a:gd name="connsiteY4" fmla="*/ 83890 h 2397322"/>
              <a:gd name="connsiteX5" fmla="*/ 12212051 w 12221195"/>
              <a:gd name="connsiteY5" fmla="*/ 2397322 h 2397322"/>
              <a:gd name="connsiteX6" fmla="*/ 23099 w 12221195"/>
              <a:gd name="connsiteY6" fmla="*/ 2388178 h 2397322"/>
              <a:gd name="connsiteX7" fmla="*/ 4365 w 12221195"/>
              <a:gd name="connsiteY7" fmla="*/ 118904 h 2397322"/>
              <a:gd name="connsiteX0" fmla="*/ 4365 w 12221195"/>
              <a:gd name="connsiteY0" fmla="*/ 148695 h 2427113"/>
              <a:gd name="connsiteX1" fmla="*/ 2482612 w 12221195"/>
              <a:gd name="connsiteY1" fmla="*/ 10644 h 2427113"/>
              <a:gd name="connsiteX2" fmla="*/ 5189459 w 12221195"/>
              <a:gd name="connsiteY2" fmla="*/ 305706 h 2427113"/>
              <a:gd name="connsiteX3" fmla="*/ 8527019 w 12221195"/>
              <a:gd name="connsiteY3" fmla="*/ 580025 h 2427113"/>
              <a:gd name="connsiteX4" fmla="*/ 12221195 w 12221195"/>
              <a:gd name="connsiteY4" fmla="*/ 113681 h 2427113"/>
              <a:gd name="connsiteX5" fmla="*/ 12212051 w 12221195"/>
              <a:gd name="connsiteY5" fmla="*/ 2427113 h 2427113"/>
              <a:gd name="connsiteX6" fmla="*/ 23099 w 12221195"/>
              <a:gd name="connsiteY6" fmla="*/ 2417969 h 2427113"/>
              <a:gd name="connsiteX7" fmla="*/ 4365 w 12221195"/>
              <a:gd name="connsiteY7" fmla="*/ 148695 h 2427113"/>
              <a:gd name="connsiteX0" fmla="*/ 4365 w 12221195"/>
              <a:gd name="connsiteY0" fmla="*/ 143667 h 2422085"/>
              <a:gd name="connsiteX1" fmla="*/ 2482612 w 12221195"/>
              <a:gd name="connsiteY1" fmla="*/ 5616 h 2422085"/>
              <a:gd name="connsiteX2" fmla="*/ 5239640 w 12221195"/>
              <a:gd name="connsiteY2" fmla="*/ 228195 h 2422085"/>
              <a:gd name="connsiteX3" fmla="*/ 8527019 w 12221195"/>
              <a:gd name="connsiteY3" fmla="*/ 574997 h 2422085"/>
              <a:gd name="connsiteX4" fmla="*/ 12221195 w 12221195"/>
              <a:gd name="connsiteY4" fmla="*/ 108653 h 2422085"/>
              <a:gd name="connsiteX5" fmla="*/ 12212051 w 12221195"/>
              <a:gd name="connsiteY5" fmla="*/ 2422085 h 2422085"/>
              <a:gd name="connsiteX6" fmla="*/ 23099 w 12221195"/>
              <a:gd name="connsiteY6" fmla="*/ 2412941 h 2422085"/>
              <a:gd name="connsiteX7" fmla="*/ 4365 w 12221195"/>
              <a:gd name="connsiteY7" fmla="*/ 143667 h 2422085"/>
              <a:gd name="connsiteX0" fmla="*/ 4365 w 12221195"/>
              <a:gd name="connsiteY0" fmla="*/ 168460 h 2446878"/>
              <a:gd name="connsiteX1" fmla="*/ 2482612 w 12221195"/>
              <a:gd name="connsiteY1" fmla="*/ 30409 h 2446878"/>
              <a:gd name="connsiteX2" fmla="*/ 8527019 w 12221195"/>
              <a:gd name="connsiteY2" fmla="*/ 599790 h 2446878"/>
              <a:gd name="connsiteX3" fmla="*/ 12221195 w 12221195"/>
              <a:gd name="connsiteY3" fmla="*/ 133446 h 2446878"/>
              <a:gd name="connsiteX4" fmla="*/ 12212051 w 12221195"/>
              <a:gd name="connsiteY4" fmla="*/ 2446878 h 2446878"/>
              <a:gd name="connsiteX5" fmla="*/ 23099 w 12221195"/>
              <a:gd name="connsiteY5" fmla="*/ 2437734 h 2446878"/>
              <a:gd name="connsiteX6" fmla="*/ 4365 w 12221195"/>
              <a:gd name="connsiteY6" fmla="*/ 168460 h 2446878"/>
              <a:gd name="connsiteX0" fmla="*/ 4365 w 12221195"/>
              <a:gd name="connsiteY0" fmla="*/ 156733 h 2435151"/>
              <a:gd name="connsiteX1" fmla="*/ 2482612 w 12221195"/>
              <a:gd name="connsiteY1" fmla="*/ 18682 h 2435151"/>
              <a:gd name="connsiteX2" fmla="*/ 8448961 w 12221195"/>
              <a:gd name="connsiteY2" fmla="*/ 426370 h 2435151"/>
              <a:gd name="connsiteX3" fmla="*/ 12221195 w 12221195"/>
              <a:gd name="connsiteY3" fmla="*/ 121719 h 2435151"/>
              <a:gd name="connsiteX4" fmla="*/ 12212051 w 12221195"/>
              <a:gd name="connsiteY4" fmla="*/ 2435151 h 2435151"/>
              <a:gd name="connsiteX5" fmla="*/ 23099 w 12221195"/>
              <a:gd name="connsiteY5" fmla="*/ 2426007 h 2435151"/>
              <a:gd name="connsiteX6" fmla="*/ 4365 w 12221195"/>
              <a:gd name="connsiteY6" fmla="*/ 156733 h 2435151"/>
              <a:gd name="connsiteX0" fmla="*/ 4365 w 12221195"/>
              <a:gd name="connsiteY0" fmla="*/ 147209 h 2425627"/>
              <a:gd name="connsiteX1" fmla="*/ 2482612 w 12221195"/>
              <a:gd name="connsiteY1" fmla="*/ 9158 h 2425627"/>
              <a:gd name="connsiteX2" fmla="*/ 8448961 w 12221195"/>
              <a:gd name="connsiteY2" fmla="*/ 416846 h 2425627"/>
              <a:gd name="connsiteX3" fmla="*/ 12221195 w 12221195"/>
              <a:gd name="connsiteY3" fmla="*/ 112195 h 2425627"/>
              <a:gd name="connsiteX4" fmla="*/ 12212051 w 12221195"/>
              <a:gd name="connsiteY4" fmla="*/ 2425627 h 2425627"/>
              <a:gd name="connsiteX5" fmla="*/ 23099 w 12221195"/>
              <a:gd name="connsiteY5" fmla="*/ 2416483 h 2425627"/>
              <a:gd name="connsiteX6" fmla="*/ 4365 w 12221195"/>
              <a:gd name="connsiteY6" fmla="*/ 147209 h 2425627"/>
              <a:gd name="connsiteX0" fmla="*/ 5928 w 12206031"/>
              <a:gd name="connsiteY0" fmla="*/ 160944 h 2433786"/>
              <a:gd name="connsiteX1" fmla="*/ 2467448 w 12206031"/>
              <a:gd name="connsiteY1" fmla="*/ 17317 h 2433786"/>
              <a:gd name="connsiteX2" fmla="*/ 8433797 w 12206031"/>
              <a:gd name="connsiteY2" fmla="*/ 425005 h 2433786"/>
              <a:gd name="connsiteX3" fmla="*/ 12206031 w 12206031"/>
              <a:gd name="connsiteY3" fmla="*/ 120354 h 2433786"/>
              <a:gd name="connsiteX4" fmla="*/ 12196887 w 12206031"/>
              <a:gd name="connsiteY4" fmla="*/ 2433786 h 2433786"/>
              <a:gd name="connsiteX5" fmla="*/ 7935 w 12206031"/>
              <a:gd name="connsiteY5" fmla="*/ 2424642 h 2433786"/>
              <a:gd name="connsiteX6" fmla="*/ 5928 w 12206031"/>
              <a:gd name="connsiteY6" fmla="*/ 160944 h 2433786"/>
              <a:gd name="connsiteX0" fmla="*/ 0 w 12200103"/>
              <a:gd name="connsiteY0" fmla="*/ 160944 h 2433786"/>
              <a:gd name="connsiteX1" fmla="*/ 2461520 w 12200103"/>
              <a:gd name="connsiteY1" fmla="*/ 17317 h 2433786"/>
              <a:gd name="connsiteX2" fmla="*/ 8427869 w 12200103"/>
              <a:gd name="connsiteY2" fmla="*/ 425005 h 2433786"/>
              <a:gd name="connsiteX3" fmla="*/ 12200103 w 12200103"/>
              <a:gd name="connsiteY3" fmla="*/ 120354 h 2433786"/>
              <a:gd name="connsiteX4" fmla="*/ 12190959 w 12200103"/>
              <a:gd name="connsiteY4" fmla="*/ 2433786 h 2433786"/>
              <a:gd name="connsiteX5" fmla="*/ 2007 w 12200103"/>
              <a:gd name="connsiteY5" fmla="*/ 2424642 h 2433786"/>
              <a:gd name="connsiteX6" fmla="*/ 0 w 12200103"/>
              <a:gd name="connsiteY6" fmla="*/ 160944 h 2433786"/>
              <a:gd name="connsiteX0" fmla="*/ 0 w 12200103"/>
              <a:gd name="connsiteY0" fmla="*/ 156840 h 2429682"/>
              <a:gd name="connsiteX1" fmla="*/ 2461520 w 12200103"/>
              <a:gd name="connsiteY1" fmla="*/ 13213 h 2429682"/>
              <a:gd name="connsiteX2" fmla="*/ 8427869 w 12200103"/>
              <a:gd name="connsiteY2" fmla="*/ 420901 h 2429682"/>
              <a:gd name="connsiteX3" fmla="*/ 12200103 w 12200103"/>
              <a:gd name="connsiteY3" fmla="*/ 116250 h 2429682"/>
              <a:gd name="connsiteX4" fmla="*/ 12190959 w 12200103"/>
              <a:gd name="connsiteY4" fmla="*/ 2429682 h 2429682"/>
              <a:gd name="connsiteX5" fmla="*/ 2007 w 12200103"/>
              <a:gd name="connsiteY5" fmla="*/ 2420538 h 2429682"/>
              <a:gd name="connsiteX6" fmla="*/ 0 w 12200103"/>
              <a:gd name="connsiteY6" fmla="*/ 156840 h 2429682"/>
              <a:gd name="connsiteX0" fmla="*/ 0 w 12200103"/>
              <a:gd name="connsiteY0" fmla="*/ 153376 h 2426218"/>
              <a:gd name="connsiteX1" fmla="*/ 2461520 w 12200103"/>
              <a:gd name="connsiteY1" fmla="*/ 9749 h 2426218"/>
              <a:gd name="connsiteX2" fmla="*/ 8427869 w 12200103"/>
              <a:gd name="connsiteY2" fmla="*/ 417437 h 2426218"/>
              <a:gd name="connsiteX3" fmla="*/ 12200103 w 12200103"/>
              <a:gd name="connsiteY3" fmla="*/ 112786 h 2426218"/>
              <a:gd name="connsiteX4" fmla="*/ 12190959 w 12200103"/>
              <a:gd name="connsiteY4" fmla="*/ 2426218 h 2426218"/>
              <a:gd name="connsiteX5" fmla="*/ 2007 w 12200103"/>
              <a:gd name="connsiteY5" fmla="*/ 2417074 h 2426218"/>
              <a:gd name="connsiteX6" fmla="*/ 0 w 12200103"/>
              <a:gd name="connsiteY6" fmla="*/ 153376 h 2426218"/>
              <a:gd name="connsiteX0" fmla="*/ 0 w 12200103"/>
              <a:gd name="connsiteY0" fmla="*/ 156301 h 2429143"/>
              <a:gd name="connsiteX1" fmla="*/ 2461520 w 12200103"/>
              <a:gd name="connsiteY1" fmla="*/ 12674 h 2429143"/>
              <a:gd name="connsiteX2" fmla="*/ 8427869 w 12200103"/>
              <a:gd name="connsiteY2" fmla="*/ 420362 h 2429143"/>
              <a:gd name="connsiteX3" fmla="*/ 12200103 w 12200103"/>
              <a:gd name="connsiteY3" fmla="*/ 115711 h 2429143"/>
              <a:gd name="connsiteX4" fmla="*/ 12190959 w 12200103"/>
              <a:gd name="connsiteY4" fmla="*/ 2429143 h 2429143"/>
              <a:gd name="connsiteX5" fmla="*/ 2007 w 12200103"/>
              <a:gd name="connsiteY5" fmla="*/ 2419999 h 2429143"/>
              <a:gd name="connsiteX6" fmla="*/ 0 w 12200103"/>
              <a:gd name="connsiteY6" fmla="*/ 156301 h 2429143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87569 w 12190959"/>
              <a:gd name="connsiteY3" fmla="*/ 280350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87569 w 12190959"/>
              <a:gd name="connsiteY3" fmla="*/ 275280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75034 w 12190959"/>
              <a:gd name="connsiteY3" fmla="*/ 325982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75034"/>
              <a:gd name="connsiteY0" fmla="*/ 138410 h 2402108"/>
              <a:gd name="connsiteX1" fmla="*/ 2925291 w 12175034"/>
              <a:gd name="connsiteY1" fmla="*/ 15064 h 2402108"/>
              <a:gd name="connsiteX2" fmla="*/ 8427869 w 12175034"/>
              <a:gd name="connsiteY2" fmla="*/ 402471 h 2402108"/>
              <a:gd name="connsiteX3" fmla="*/ 12175034 w 12175034"/>
              <a:gd name="connsiteY3" fmla="*/ 325982 h 2402108"/>
              <a:gd name="connsiteX4" fmla="*/ 12078149 w 12175034"/>
              <a:gd name="connsiteY4" fmla="*/ 2390971 h 2402108"/>
              <a:gd name="connsiteX5" fmla="*/ 2007 w 12175034"/>
              <a:gd name="connsiteY5" fmla="*/ 2402108 h 2402108"/>
              <a:gd name="connsiteX6" fmla="*/ 0 w 12175034"/>
              <a:gd name="connsiteY6" fmla="*/ 138410 h 2402108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75034 w 12203493"/>
              <a:gd name="connsiteY3" fmla="*/ 325982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81301 w 12203493"/>
              <a:gd name="connsiteY3" fmla="*/ 325982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93836 w 12203493"/>
              <a:gd name="connsiteY3" fmla="*/ 346263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13124"/>
              <a:gd name="connsiteY0" fmla="*/ 174497 h 2404482"/>
              <a:gd name="connsiteX1" fmla="*/ 2934922 w 12213124"/>
              <a:gd name="connsiteY1" fmla="*/ 8294 h 2404482"/>
              <a:gd name="connsiteX2" fmla="*/ 8437500 w 12213124"/>
              <a:gd name="connsiteY2" fmla="*/ 395701 h 2404482"/>
              <a:gd name="connsiteX3" fmla="*/ 12203467 w 12213124"/>
              <a:gd name="connsiteY3" fmla="*/ 339493 h 2404482"/>
              <a:gd name="connsiteX4" fmla="*/ 12213124 w 12213124"/>
              <a:gd name="connsiteY4" fmla="*/ 2404482 h 2404482"/>
              <a:gd name="connsiteX5" fmla="*/ 11638 w 12213124"/>
              <a:gd name="connsiteY5" fmla="*/ 2395338 h 2404482"/>
              <a:gd name="connsiteX6" fmla="*/ 0 w 12213124"/>
              <a:gd name="connsiteY6" fmla="*/ 174497 h 2404482"/>
              <a:gd name="connsiteX0" fmla="*/ 0 w 12203493"/>
              <a:gd name="connsiteY0" fmla="*/ 147868 h 2409022"/>
              <a:gd name="connsiteX1" fmla="*/ 2925291 w 12203493"/>
              <a:gd name="connsiteY1" fmla="*/ 12834 h 2409022"/>
              <a:gd name="connsiteX2" fmla="*/ 8427869 w 12203493"/>
              <a:gd name="connsiteY2" fmla="*/ 400241 h 2409022"/>
              <a:gd name="connsiteX3" fmla="*/ 12193836 w 12203493"/>
              <a:gd name="connsiteY3" fmla="*/ 344033 h 2409022"/>
              <a:gd name="connsiteX4" fmla="*/ 12203493 w 12203493"/>
              <a:gd name="connsiteY4" fmla="*/ 2409022 h 2409022"/>
              <a:gd name="connsiteX5" fmla="*/ 2007 w 12203493"/>
              <a:gd name="connsiteY5" fmla="*/ 2399878 h 2409022"/>
              <a:gd name="connsiteX6" fmla="*/ 0 w 12203493"/>
              <a:gd name="connsiteY6" fmla="*/ 147868 h 2409022"/>
              <a:gd name="connsiteX0" fmla="*/ 0 w 12203493"/>
              <a:gd name="connsiteY0" fmla="*/ 146753 h 2407907"/>
              <a:gd name="connsiteX1" fmla="*/ 2925291 w 12203493"/>
              <a:gd name="connsiteY1" fmla="*/ 11719 h 2407907"/>
              <a:gd name="connsiteX2" fmla="*/ 8427869 w 12203493"/>
              <a:gd name="connsiteY2" fmla="*/ 399126 h 2407907"/>
              <a:gd name="connsiteX3" fmla="*/ 12193836 w 12203493"/>
              <a:gd name="connsiteY3" fmla="*/ 342918 h 2407907"/>
              <a:gd name="connsiteX4" fmla="*/ 12203493 w 12203493"/>
              <a:gd name="connsiteY4" fmla="*/ 2407907 h 2407907"/>
              <a:gd name="connsiteX5" fmla="*/ 2007 w 12203493"/>
              <a:gd name="connsiteY5" fmla="*/ 2398763 h 2407907"/>
              <a:gd name="connsiteX6" fmla="*/ 0 w 12203493"/>
              <a:gd name="connsiteY6" fmla="*/ 146753 h 2407907"/>
              <a:gd name="connsiteX0" fmla="*/ 0 w 12210993"/>
              <a:gd name="connsiteY0" fmla="*/ 146753 h 2398763"/>
              <a:gd name="connsiteX1" fmla="*/ 2925291 w 12210993"/>
              <a:gd name="connsiteY1" fmla="*/ 11719 h 2398763"/>
              <a:gd name="connsiteX2" fmla="*/ 8427869 w 12210993"/>
              <a:gd name="connsiteY2" fmla="*/ 399126 h 2398763"/>
              <a:gd name="connsiteX3" fmla="*/ 12193836 w 12210993"/>
              <a:gd name="connsiteY3" fmla="*/ 342918 h 2398763"/>
              <a:gd name="connsiteX4" fmla="*/ 12210993 w 12210993"/>
              <a:gd name="connsiteY4" fmla="*/ 1934627 h 2398763"/>
              <a:gd name="connsiteX5" fmla="*/ 2007 w 12210993"/>
              <a:gd name="connsiteY5" fmla="*/ 2398763 h 2398763"/>
              <a:gd name="connsiteX6" fmla="*/ 0 w 12210993"/>
              <a:gd name="connsiteY6" fmla="*/ 146753 h 2398763"/>
              <a:gd name="connsiteX0" fmla="*/ 27993 w 12238986"/>
              <a:gd name="connsiteY0" fmla="*/ 146753 h 1934627"/>
              <a:gd name="connsiteX1" fmla="*/ 2953284 w 12238986"/>
              <a:gd name="connsiteY1" fmla="*/ 11719 h 1934627"/>
              <a:gd name="connsiteX2" fmla="*/ 8455862 w 12238986"/>
              <a:gd name="connsiteY2" fmla="*/ 399126 h 1934627"/>
              <a:gd name="connsiteX3" fmla="*/ 12221829 w 12238986"/>
              <a:gd name="connsiteY3" fmla="*/ 342918 h 1934627"/>
              <a:gd name="connsiteX4" fmla="*/ 12238986 w 12238986"/>
              <a:gd name="connsiteY4" fmla="*/ 1934627 h 1934627"/>
              <a:gd name="connsiteX5" fmla="*/ 0 w 12238986"/>
              <a:gd name="connsiteY5" fmla="*/ 1791994 h 1934627"/>
              <a:gd name="connsiteX6" fmla="*/ 27993 w 12238986"/>
              <a:gd name="connsiteY6" fmla="*/ 146753 h 1934627"/>
              <a:gd name="connsiteX0" fmla="*/ 5493 w 12216486"/>
              <a:gd name="connsiteY0" fmla="*/ 146753 h 1934627"/>
              <a:gd name="connsiteX1" fmla="*/ 2930784 w 12216486"/>
              <a:gd name="connsiteY1" fmla="*/ 11719 h 1934627"/>
              <a:gd name="connsiteX2" fmla="*/ 8433362 w 12216486"/>
              <a:gd name="connsiteY2" fmla="*/ 399126 h 1934627"/>
              <a:gd name="connsiteX3" fmla="*/ 12199329 w 12216486"/>
              <a:gd name="connsiteY3" fmla="*/ 342918 h 1934627"/>
              <a:gd name="connsiteX4" fmla="*/ 12216486 w 12216486"/>
              <a:gd name="connsiteY4" fmla="*/ 1934627 h 1934627"/>
              <a:gd name="connsiteX5" fmla="*/ 0 w 12216486"/>
              <a:gd name="connsiteY5" fmla="*/ 1791994 h 1934627"/>
              <a:gd name="connsiteX6" fmla="*/ 5493 w 12216486"/>
              <a:gd name="connsiteY6" fmla="*/ 146753 h 1934627"/>
              <a:gd name="connsiteX0" fmla="*/ 14386 w 12225379"/>
              <a:gd name="connsiteY0" fmla="*/ 146753 h 1934627"/>
              <a:gd name="connsiteX1" fmla="*/ 2939677 w 12225379"/>
              <a:gd name="connsiteY1" fmla="*/ 11719 h 1934627"/>
              <a:gd name="connsiteX2" fmla="*/ 8442255 w 12225379"/>
              <a:gd name="connsiteY2" fmla="*/ 399126 h 1934627"/>
              <a:gd name="connsiteX3" fmla="*/ 12208222 w 12225379"/>
              <a:gd name="connsiteY3" fmla="*/ 342918 h 1934627"/>
              <a:gd name="connsiteX4" fmla="*/ 12225379 w 12225379"/>
              <a:gd name="connsiteY4" fmla="*/ 1934627 h 1934627"/>
              <a:gd name="connsiteX5" fmla="*/ 8893 w 12225379"/>
              <a:gd name="connsiteY5" fmla="*/ 1791994 h 1934627"/>
              <a:gd name="connsiteX6" fmla="*/ 14386 w 12225379"/>
              <a:gd name="connsiteY6" fmla="*/ 146753 h 1934627"/>
              <a:gd name="connsiteX0" fmla="*/ 5493 w 12216486"/>
              <a:gd name="connsiteY0" fmla="*/ 146753 h 1934627"/>
              <a:gd name="connsiteX1" fmla="*/ 2930784 w 12216486"/>
              <a:gd name="connsiteY1" fmla="*/ 11719 h 1934627"/>
              <a:gd name="connsiteX2" fmla="*/ 8433362 w 12216486"/>
              <a:gd name="connsiteY2" fmla="*/ 399126 h 1934627"/>
              <a:gd name="connsiteX3" fmla="*/ 12199329 w 12216486"/>
              <a:gd name="connsiteY3" fmla="*/ 342918 h 1934627"/>
              <a:gd name="connsiteX4" fmla="*/ 12216486 w 12216486"/>
              <a:gd name="connsiteY4" fmla="*/ 1934627 h 1934627"/>
              <a:gd name="connsiteX5" fmla="*/ 0 w 12216486"/>
              <a:gd name="connsiteY5" fmla="*/ 1791994 h 1934627"/>
              <a:gd name="connsiteX6" fmla="*/ 5493 w 12216486"/>
              <a:gd name="connsiteY6" fmla="*/ 146753 h 1934627"/>
              <a:gd name="connsiteX0" fmla="*/ 5493 w 12216486"/>
              <a:gd name="connsiteY0" fmla="*/ 146753 h 1898221"/>
              <a:gd name="connsiteX1" fmla="*/ 2930784 w 12216486"/>
              <a:gd name="connsiteY1" fmla="*/ 11719 h 1898221"/>
              <a:gd name="connsiteX2" fmla="*/ 8433362 w 12216486"/>
              <a:gd name="connsiteY2" fmla="*/ 399126 h 1898221"/>
              <a:gd name="connsiteX3" fmla="*/ 12199329 w 12216486"/>
              <a:gd name="connsiteY3" fmla="*/ 342918 h 1898221"/>
              <a:gd name="connsiteX4" fmla="*/ 12216486 w 12216486"/>
              <a:gd name="connsiteY4" fmla="*/ 1898221 h 1898221"/>
              <a:gd name="connsiteX5" fmla="*/ 0 w 12216486"/>
              <a:gd name="connsiteY5" fmla="*/ 1791994 h 1898221"/>
              <a:gd name="connsiteX6" fmla="*/ 5493 w 12216486"/>
              <a:gd name="connsiteY6" fmla="*/ 146753 h 1898221"/>
              <a:gd name="connsiteX0" fmla="*/ 5493 w 12208986"/>
              <a:gd name="connsiteY0" fmla="*/ 146753 h 1867882"/>
              <a:gd name="connsiteX1" fmla="*/ 2930784 w 12208986"/>
              <a:gd name="connsiteY1" fmla="*/ 11719 h 1867882"/>
              <a:gd name="connsiteX2" fmla="*/ 8433362 w 12208986"/>
              <a:gd name="connsiteY2" fmla="*/ 399126 h 1867882"/>
              <a:gd name="connsiteX3" fmla="*/ 12199329 w 12208986"/>
              <a:gd name="connsiteY3" fmla="*/ 342918 h 1867882"/>
              <a:gd name="connsiteX4" fmla="*/ 12208986 w 12208986"/>
              <a:gd name="connsiteY4" fmla="*/ 1867882 h 1867882"/>
              <a:gd name="connsiteX5" fmla="*/ 0 w 12208986"/>
              <a:gd name="connsiteY5" fmla="*/ 1791994 h 1867882"/>
              <a:gd name="connsiteX6" fmla="*/ 5493 w 12208986"/>
              <a:gd name="connsiteY6" fmla="*/ 146753 h 1867882"/>
              <a:gd name="connsiteX0" fmla="*/ 5493 w 12231486"/>
              <a:gd name="connsiteY0" fmla="*/ 146753 h 1837544"/>
              <a:gd name="connsiteX1" fmla="*/ 2930784 w 12231486"/>
              <a:gd name="connsiteY1" fmla="*/ 11719 h 1837544"/>
              <a:gd name="connsiteX2" fmla="*/ 8433362 w 12231486"/>
              <a:gd name="connsiteY2" fmla="*/ 399126 h 1837544"/>
              <a:gd name="connsiteX3" fmla="*/ 12199329 w 12231486"/>
              <a:gd name="connsiteY3" fmla="*/ 342918 h 1837544"/>
              <a:gd name="connsiteX4" fmla="*/ 12231486 w 12231486"/>
              <a:gd name="connsiteY4" fmla="*/ 1837544 h 1837544"/>
              <a:gd name="connsiteX5" fmla="*/ 0 w 12231486"/>
              <a:gd name="connsiteY5" fmla="*/ 1791994 h 1837544"/>
              <a:gd name="connsiteX6" fmla="*/ 5493 w 12231486"/>
              <a:gd name="connsiteY6" fmla="*/ 146753 h 1837544"/>
              <a:gd name="connsiteX0" fmla="*/ 5493 w 12231486"/>
              <a:gd name="connsiteY0" fmla="*/ 146753 h 1825409"/>
              <a:gd name="connsiteX1" fmla="*/ 2930784 w 12231486"/>
              <a:gd name="connsiteY1" fmla="*/ 11719 h 1825409"/>
              <a:gd name="connsiteX2" fmla="*/ 8433362 w 12231486"/>
              <a:gd name="connsiteY2" fmla="*/ 399126 h 1825409"/>
              <a:gd name="connsiteX3" fmla="*/ 12199329 w 12231486"/>
              <a:gd name="connsiteY3" fmla="*/ 342918 h 1825409"/>
              <a:gd name="connsiteX4" fmla="*/ 12231486 w 12231486"/>
              <a:gd name="connsiteY4" fmla="*/ 1825409 h 1825409"/>
              <a:gd name="connsiteX5" fmla="*/ 0 w 12231486"/>
              <a:gd name="connsiteY5" fmla="*/ 1791994 h 1825409"/>
              <a:gd name="connsiteX6" fmla="*/ 5493 w 12231486"/>
              <a:gd name="connsiteY6" fmla="*/ 146753 h 1825409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16557"/>
              <a:gd name="connsiteY0" fmla="*/ 146753 h 1837545"/>
              <a:gd name="connsiteX1" fmla="*/ 2938284 w 12216557"/>
              <a:gd name="connsiteY1" fmla="*/ 11719 h 1837545"/>
              <a:gd name="connsiteX2" fmla="*/ 8440862 w 12216557"/>
              <a:gd name="connsiteY2" fmla="*/ 399126 h 1837545"/>
              <a:gd name="connsiteX3" fmla="*/ 12206829 w 12216557"/>
              <a:gd name="connsiteY3" fmla="*/ 342918 h 1837545"/>
              <a:gd name="connsiteX4" fmla="*/ 12216557 w 12216557"/>
              <a:gd name="connsiteY4" fmla="*/ 1837545 h 1837545"/>
              <a:gd name="connsiteX5" fmla="*/ 0 w 12216557"/>
              <a:gd name="connsiteY5" fmla="*/ 1828400 h 1837545"/>
              <a:gd name="connsiteX6" fmla="*/ 12993 w 12216557"/>
              <a:gd name="connsiteY6" fmla="*/ 146753 h 1837545"/>
              <a:gd name="connsiteX0" fmla="*/ 12993 w 12209081"/>
              <a:gd name="connsiteY0" fmla="*/ 146753 h 2098456"/>
              <a:gd name="connsiteX1" fmla="*/ 2938284 w 12209081"/>
              <a:gd name="connsiteY1" fmla="*/ 11719 h 2098456"/>
              <a:gd name="connsiteX2" fmla="*/ 8440862 w 12209081"/>
              <a:gd name="connsiteY2" fmla="*/ 399126 h 2098456"/>
              <a:gd name="connsiteX3" fmla="*/ 12206829 w 12209081"/>
              <a:gd name="connsiteY3" fmla="*/ 342918 h 2098456"/>
              <a:gd name="connsiteX4" fmla="*/ 12209081 w 12209081"/>
              <a:gd name="connsiteY4" fmla="*/ 2098456 h 2098456"/>
              <a:gd name="connsiteX5" fmla="*/ 0 w 12209081"/>
              <a:gd name="connsiteY5" fmla="*/ 1828400 h 2098456"/>
              <a:gd name="connsiteX6" fmla="*/ 12993 w 12209081"/>
              <a:gd name="connsiteY6" fmla="*/ 146753 h 2098456"/>
              <a:gd name="connsiteX0" fmla="*/ 35422 w 12231510"/>
              <a:gd name="connsiteY0" fmla="*/ 146753 h 2113582"/>
              <a:gd name="connsiteX1" fmla="*/ 2960713 w 12231510"/>
              <a:gd name="connsiteY1" fmla="*/ 11719 h 2113582"/>
              <a:gd name="connsiteX2" fmla="*/ 8463291 w 12231510"/>
              <a:gd name="connsiteY2" fmla="*/ 399126 h 2113582"/>
              <a:gd name="connsiteX3" fmla="*/ 12229258 w 12231510"/>
              <a:gd name="connsiteY3" fmla="*/ 342918 h 2113582"/>
              <a:gd name="connsiteX4" fmla="*/ 12231510 w 12231510"/>
              <a:gd name="connsiteY4" fmla="*/ 2098456 h 2113582"/>
              <a:gd name="connsiteX5" fmla="*/ 0 w 12231510"/>
              <a:gd name="connsiteY5" fmla="*/ 2113582 h 2113582"/>
              <a:gd name="connsiteX6" fmla="*/ 35422 w 12231510"/>
              <a:gd name="connsiteY6" fmla="*/ 146753 h 2113582"/>
              <a:gd name="connsiteX0" fmla="*/ 35422 w 12231510"/>
              <a:gd name="connsiteY0" fmla="*/ 146383 h 2113212"/>
              <a:gd name="connsiteX1" fmla="*/ 2960713 w 12231510"/>
              <a:gd name="connsiteY1" fmla="*/ 11349 h 2113212"/>
              <a:gd name="connsiteX2" fmla="*/ 7571640 w 12231510"/>
              <a:gd name="connsiteY2" fmla="*/ 392824 h 2113212"/>
              <a:gd name="connsiteX3" fmla="*/ 12229258 w 12231510"/>
              <a:gd name="connsiteY3" fmla="*/ 342548 h 2113212"/>
              <a:gd name="connsiteX4" fmla="*/ 12231510 w 12231510"/>
              <a:gd name="connsiteY4" fmla="*/ 2098086 h 2113212"/>
              <a:gd name="connsiteX5" fmla="*/ 0 w 12231510"/>
              <a:gd name="connsiteY5" fmla="*/ 2113212 h 2113212"/>
              <a:gd name="connsiteX6" fmla="*/ 35422 w 12231510"/>
              <a:gd name="connsiteY6" fmla="*/ 146383 h 2113212"/>
              <a:gd name="connsiteX0" fmla="*/ 35422 w 12231510"/>
              <a:gd name="connsiteY0" fmla="*/ 146383 h 2113212"/>
              <a:gd name="connsiteX1" fmla="*/ 2960713 w 12231510"/>
              <a:gd name="connsiteY1" fmla="*/ 11349 h 2113212"/>
              <a:gd name="connsiteX2" fmla="*/ 7571640 w 12231510"/>
              <a:gd name="connsiteY2" fmla="*/ 392824 h 2113212"/>
              <a:gd name="connsiteX3" fmla="*/ 12229258 w 12231510"/>
              <a:gd name="connsiteY3" fmla="*/ 342548 h 2113212"/>
              <a:gd name="connsiteX4" fmla="*/ 12231510 w 12231510"/>
              <a:gd name="connsiteY4" fmla="*/ 2098086 h 2113212"/>
              <a:gd name="connsiteX5" fmla="*/ 0 w 12231510"/>
              <a:gd name="connsiteY5" fmla="*/ 2113212 h 2113212"/>
              <a:gd name="connsiteX6" fmla="*/ 35422 w 12231510"/>
              <a:gd name="connsiteY6" fmla="*/ 146383 h 2113212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1699 h 2118528"/>
              <a:gd name="connsiteX1" fmla="*/ 2960713 w 12265984"/>
              <a:gd name="connsiteY1" fmla="*/ 16665 h 2118528"/>
              <a:gd name="connsiteX2" fmla="*/ 9632672 w 12265984"/>
              <a:gd name="connsiteY2" fmla="*/ 481181 h 2118528"/>
              <a:gd name="connsiteX3" fmla="*/ 12265801 w 12265984"/>
              <a:gd name="connsiteY3" fmla="*/ 347864 h 2118528"/>
              <a:gd name="connsiteX4" fmla="*/ 12231510 w 12265984"/>
              <a:gd name="connsiteY4" fmla="*/ 2103402 h 2118528"/>
              <a:gd name="connsiteX5" fmla="*/ 0 w 12265984"/>
              <a:gd name="connsiteY5" fmla="*/ 2118528 h 2118528"/>
              <a:gd name="connsiteX6" fmla="*/ 35422 w 12265984"/>
              <a:gd name="connsiteY6" fmla="*/ 151699 h 2118528"/>
              <a:gd name="connsiteX0" fmla="*/ 35422 w 12231510"/>
              <a:gd name="connsiteY0" fmla="*/ 151699 h 2118528"/>
              <a:gd name="connsiteX1" fmla="*/ 2960713 w 12231510"/>
              <a:gd name="connsiteY1" fmla="*/ 16665 h 2118528"/>
              <a:gd name="connsiteX2" fmla="*/ 9632672 w 12231510"/>
              <a:gd name="connsiteY2" fmla="*/ 481181 h 2118528"/>
              <a:gd name="connsiteX3" fmla="*/ 12214641 w 12231510"/>
              <a:gd name="connsiteY3" fmla="*/ 288549 h 2118528"/>
              <a:gd name="connsiteX4" fmla="*/ 12231510 w 12231510"/>
              <a:gd name="connsiteY4" fmla="*/ 2103402 h 2118528"/>
              <a:gd name="connsiteX5" fmla="*/ 0 w 12231510"/>
              <a:gd name="connsiteY5" fmla="*/ 2118528 h 2118528"/>
              <a:gd name="connsiteX6" fmla="*/ 35422 w 12231510"/>
              <a:gd name="connsiteY6" fmla="*/ 151699 h 2118528"/>
              <a:gd name="connsiteX0" fmla="*/ 35422 w 12231510"/>
              <a:gd name="connsiteY0" fmla="*/ 151699 h 2118528"/>
              <a:gd name="connsiteX1" fmla="*/ 2960713 w 12231510"/>
              <a:gd name="connsiteY1" fmla="*/ 16665 h 2118528"/>
              <a:gd name="connsiteX2" fmla="*/ 9632672 w 12231510"/>
              <a:gd name="connsiteY2" fmla="*/ 481181 h 2118528"/>
              <a:gd name="connsiteX3" fmla="*/ 12214641 w 12231510"/>
              <a:gd name="connsiteY3" fmla="*/ 288549 h 2118528"/>
              <a:gd name="connsiteX4" fmla="*/ 12231510 w 12231510"/>
              <a:gd name="connsiteY4" fmla="*/ 2103402 h 2118528"/>
              <a:gd name="connsiteX5" fmla="*/ 0 w 12231510"/>
              <a:gd name="connsiteY5" fmla="*/ 2118528 h 2118528"/>
              <a:gd name="connsiteX6" fmla="*/ 35422 w 12231510"/>
              <a:gd name="connsiteY6" fmla="*/ 151699 h 2118528"/>
              <a:gd name="connsiteX0" fmla="*/ 35422 w 12231510"/>
              <a:gd name="connsiteY0" fmla="*/ 151311 h 2118140"/>
              <a:gd name="connsiteX1" fmla="*/ 2960713 w 12231510"/>
              <a:gd name="connsiteY1" fmla="*/ 16277 h 2118140"/>
              <a:gd name="connsiteX2" fmla="*/ 9391489 w 12231510"/>
              <a:gd name="connsiteY2" fmla="*/ 474861 h 2118140"/>
              <a:gd name="connsiteX3" fmla="*/ 12214641 w 12231510"/>
              <a:gd name="connsiteY3" fmla="*/ 288161 h 2118140"/>
              <a:gd name="connsiteX4" fmla="*/ 12231510 w 12231510"/>
              <a:gd name="connsiteY4" fmla="*/ 2103014 h 2118140"/>
              <a:gd name="connsiteX5" fmla="*/ 0 w 12231510"/>
              <a:gd name="connsiteY5" fmla="*/ 2118140 h 2118140"/>
              <a:gd name="connsiteX6" fmla="*/ 35422 w 12231510"/>
              <a:gd name="connsiteY6" fmla="*/ 151311 h 2118140"/>
              <a:gd name="connsiteX0" fmla="*/ 35422 w 12231510"/>
              <a:gd name="connsiteY0" fmla="*/ 151311 h 2118140"/>
              <a:gd name="connsiteX1" fmla="*/ 2960713 w 12231510"/>
              <a:gd name="connsiteY1" fmla="*/ 16277 h 2118140"/>
              <a:gd name="connsiteX2" fmla="*/ 9391489 w 12231510"/>
              <a:gd name="connsiteY2" fmla="*/ 474861 h 2118140"/>
              <a:gd name="connsiteX3" fmla="*/ 12214641 w 12231510"/>
              <a:gd name="connsiteY3" fmla="*/ 288161 h 2118140"/>
              <a:gd name="connsiteX4" fmla="*/ 12231510 w 12231510"/>
              <a:gd name="connsiteY4" fmla="*/ 2103014 h 2118140"/>
              <a:gd name="connsiteX5" fmla="*/ 0 w 12231510"/>
              <a:gd name="connsiteY5" fmla="*/ 2118140 h 2118140"/>
              <a:gd name="connsiteX6" fmla="*/ 35422 w 12231510"/>
              <a:gd name="connsiteY6" fmla="*/ 151311 h 2118140"/>
              <a:gd name="connsiteX0" fmla="*/ 35422 w 12231510"/>
              <a:gd name="connsiteY0" fmla="*/ 150924 h 2117753"/>
              <a:gd name="connsiteX1" fmla="*/ 2960713 w 12231510"/>
              <a:gd name="connsiteY1" fmla="*/ 15890 h 2117753"/>
              <a:gd name="connsiteX2" fmla="*/ 9157613 w 12231510"/>
              <a:gd name="connsiteY2" fmla="*/ 468542 h 2117753"/>
              <a:gd name="connsiteX3" fmla="*/ 12214641 w 12231510"/>
              <a:gd name="connsiteY3" fmla="*/ 287774 h 2117753"/>
              <a:gd name="connsiteX4" fmla="*/ 12231510 w 12231510"/>
              <a:gd name="connsiteY4" fmla="*/ 2102627 h 2117753"/>
              <a:gd name="connsiteX5" fmla="*/ 0 w 12231510"/>
              <a:gd name="connsiteY5" fmla="*/ 2117753 h 2117753"/>
              <a:gd name="connsiteX6" fmla="*/ 35422 w 12231510"/>
              <a:gd name="connsiteY6" fmla="*/ 150924 h 2117753"/>
              <a:gd name="connsiteX0" fmla="*/ 35422 w 12231510"/>
              <a:gd name="connsiteY0" fmla="*/ 150538 h 2117367"/>
              <a:gd name="connsiteX1" fmla="*/ 2960713 w 12231510"/>
              <a:gd name="connsiteY1" fmla="*/ 15504 h 2117367"/>
              <a:gd name="connsiteX2" fmla="*/ 8909120 w 12231510"/>
              <a:gd name="connsiteY2" fmla="*/ 462224 h 2117367"/>
              <a:gd name="connsiteX3" fmla="*/ 12214641 w 12231510"/>
              <a:gd name="connsiteY3" fmla="*/ 287388 h 2117367"/>
              <a:gd name="connsiteX4" fmla="*/ 12231510 w 12231510"/>
              <a:gd name="connsiteY4" fmla="*/ 2102241 h 2117367"/>
              <a:gd name="connsiteX5" fmla="*/ 0 w 12231510"/>
              <a:gd name="connsiteY5" fmla="*/ 2117367 h 2117367"/>
              <a:gd name="connsiteX6" fmla="*/ 35422 w 12231510"/>
              <a:gd name="connsiteY6" fmla="*/ 150538 h 2117367"/>
              <a:gd name="connsiteX0" fmla="*/ 35422 w 12231510"/>
              <a:gd name="connsiteY0" fmla="*/ 150538 h 2117367"/>
              <a:gd name="connsiteX1" fmla="*/ 2960713 w 12231510"/>
              <a:gd name="connsiteY1" fmla="*/ 15504 h 2117367"/>
              <a:gd name="connsiteX2" fmla="*/ 8909120 w 12231510"/>
              <a:gd name="connsiteY2" fmla="*/ 462224 h 2117367"/>
              <a:gd name="connsiteX3" fmla="*/ 12214641 w 12231510"/>
              <a:gd name="connsiteY3" fmla="*/ 287388 h 2117367"/>
              <a:gd name="connsiteX4" fmla="*/ 12231510 w 12231510"/>
              <a:gd name="connsiteY4" fmla="*/ 2102241 h 2117367"/>
              <a:gd name="connsiteX5" fmla="*/ 0 w 12231510"/>
              <a:gd name="connsiteY5" fmla="*/ 2117367 h 2117367"/>
              <a:gd name="connsiteX6" fmla="*/ 35422 w 12231510"/>
              <a:gd name="connsiteY6" fmla="*/ 150538 h 2117367"/>
              <a:gd name="connsiteX0" fmla="*/ 35422 w 12231510"/>
              <a:gd name="connsiteY0" fmla="*/ 84900 h 2051729"/>
              <a:gd name="connsiteX1" fmla="*/ 2982639 w 12231510"/>
              <a:gd name="connsiteY1" fmla="*/ 32906 h 2051729"/>
              <a:gd name="connsiteX2" fmla="*/ 8909120 w 12231510"/>
              <a:gd name="connsiteY2" fmla="*/ 396586 h 2051729"/>
              <a:gd name="connsiteX3" fmla="*/ 12214641 w 12231510"/>
              <a:gd name="connsiteY3" fmla="*/ 221750 h 2051729"/>
              <a:gd name="connsiteX4" fmla="*/ 12231510 w 12231510"/>
              <a:gd name="connsiteY4" fmla="*/ 2036603 h 2051729"/>
              <a:gd name="connsiteX5" fmla="*/ 0 w 12231510"/>
              <a:gd name="connsiteY5" fmla="*/ 2051729 h 2051729"/>
              <a:gd name="connsiteX6" fmla="*/ 35422 w 12231510"/>
              <a:gd name="connsiteY6" fmla="*/ 84900 h 2051729"/>
              <a:gd name="connsiteX0" fmla="*/ 35422 w 12231510"/>
              <a:gd name="connsiteY0" fmla="*/ 65270 h 2032099"/>
              <a:gd name="connsiteX1" fmla="*/ 2989947 w 12231510"/>
              <a:gd name="connsiteY1" fmla="*/ 48865 h 2032099"/>
              <a:gd name="connsiteX2" fmla="*/ 8909120 w 12231510"/>
              <a:gd name="connsiteY2" fmla="*/ 376956 h 2032099"/>
              <a:gd name="connsiteX3" fmla="*/ 12214641 w 12231510"/>
              <a:gd name="connsiteY3" fmla="*/ 202120 h 2032099"/>
              <a:gd name="connsiteX4" fmla="*/ 12231510 w 12231510"/>
              <a:gd name="connsiteY4" fmla="*/ 2016973 h 2032099"/>
              <a:gd name="connsiteX5" fmla="*/ 0 w 12231510"/>
              <a:gd name="connsiteY5" fmla="*/ 2032099 h 2032099"/>
              <a:gd name="connsiteX6" fmla="*/ 35422 w 12231510"/>
              <a:gd name="connsiteY6" fmla="*/ 65270 h 2032099"/>
              <a:gd name="connsiteX0" fmla="*/ 28114 w 12231510"/>
              <a:gd name="connsiteY0" fmla="*/ 93078 h 2006524"/>
              <a:gd name="connsiteX1" fmla="*/ 2989947 w 12231510"/>
              <a:gd name="connsiteY1" fmla="*/ 23290 h 2006524"/>
              <a:gd name="connsiteX2" fmla="*/ 8909120 w 12231510"/>
              <a:gd name="connsiteY2" fmla="*/ 351381 h 2006524"/>
              <a:gd name="connsiteX3" fmla="*/ 12214641 w 12231510"/>
              <a:gd name="connsiteY3" fmla="*/ 176545 h 2006524"/>
              <a:gd name="connsiteX4" fmla="*/ 12231510 w 12231510"/>
              <a:gd name="connsiteY4" fmla="*/ 1991398 h 2006524"/>
              <a:gd name="connsiteX5" fmla="*/ 0 w 12231510"/>
              <a:gd name="connsiteY5" fmla="*/ 2006524 h 2006524"/>
              <a:gd name="connsiteX6" fmla="*/ 28114 w 12231510"/>
              <a:gd name="connsiteY6" fmla="*/ 93078 h 2006524"/>
              <a:gd name="connsiteX0" fmla="*/ 28114 w 12231510"/>
              <a:gd name="connsiteY0" fmla="*/ 70781 h 1984227"/>
              <a:gd name="connsiteX1" fmla="*/ 2989947 w 12231510"/>
              <a:gd name="connsiteY1" fmla="*/ 36582 h 1984227"/>
              <a:gd name="connsiteX2" fmla="*/ 8909120 w 12231510"/>
              <a:gd name="connsiteY2" fmla="*/ 329084 h 1984227"/>
              <a:gd name="connsiteX3" fmla="*/ 12214641 w 12231510"/>
              <a:gd name="connsiteY3" fmla="*/ 154248 h 1984227"/>
              <a:gd name="connsiteX4" fmla="*/ 12231510 w 12231510"/>
              <a:gd name="connsiteY4" fmla="*/ 1969101 h 1984227"/>
              <a:gd name="connsiteX5" fmla="*/ 0 w 12231510"/>
              <a:gd name="connsiteY5" fmla="*/ 1984227 h 1984227"/>
              <a:gd name="connsiteX6" fmla="*/ 28114 w 12231510"/>
              <a:gd name="connsiteY6" fmla="*/ 70781 h 1984227"/>
              <a:gd name="connsiteX0" fmla="*/ 28114 w 12231510"/>
              <a:gd name="connsiteY0" fmla="*/ 59829 h 1973275"/>
              <a:gd name="connsiteX1" fmla="*/ 2989947 w 12231510"/>
              <a:gd name="connsiteY1" fmla="*/ 25630 h 1973275"/>
              <a:gd name="connsiteX2" fmla="*/ 8909120 w 12231510"/>
              <a:gd name="connsiteY2" fmla="*/ 318132 h 1973275"/>
              <a:gd name="connsiteX3" fmla="*/ 12214641 w 12231510"/>
              <a:gd name="connsiteY3" fmla="*/ 143296 h 1973275"/>
              <a:gd name="connsiteX4" fmla="*/ 12231510 w 12231510"/>
              <a:gd name="connsiteY4" fmla="*/ 1958149 h 1973275"/>
              <a:gd name="connsiteX5" fmla="*/ 0 w 12231510"/>
              <a:gd name="connsiteY5" fmla="*/ 1973275 h 1973275"/>
              <a:gd name="connsiteX6" fmla="*/ 28114 w 12231510"/>
              <a:gd name="connsiteY6" fmla="*/ 59829 h 1973275"/>
              <a:gd name="connsiteX0" fmla="*/ 13497 w 12231510"/>
              <a:gd name="connsiteY0" fmla="*/ 146350 h 1953030"/>
              <a:gd name="connsiteX1" fmla="*/ 2989947 w 12231510"/>
              <a:gd name="connsiteY1" fmla="*/ 5385 h 1953030"/>
              <a:gd name="connsiteX2" fmla="*/ 8909120 w 12231510"/>
              <a:gd name="connsiteY2" fmla="*/ 297887 h 1953030"/>
              <a:gd name="connsiteX3" fmla="*/ 12214641 w 12231510"/>
              <a:gd name="connsiteY3" fmla="*/ 123051 h 1953030"/>
              <a:gd name="connsiteX4" fmla="*/ 12231510 w 12231510"/>
              <a:gd name="connsiteY4" fmla="*/ 1937904 h 1953030"/>
              <a:gd name="connsiteX5" fmla="*/ 0 w 12231510"/>
              <a:gd name="connsiteY5" fmla="*/ 1953030 h 1953030"/>
              <a:gd name="connsiteX6" fmla="*/ 13497 w 12231510"/>
              <a:gd name="connsiteY6" fmla="*/ 146350 h 1953030"/>
              <a:gd name="connsiteX0" fmla="*/ 174286 w 12231510"/>
              <a:gd name="connsiteY0" fmla="*/ 141103 h 1953714"/>
              <a:gd name="connsiteX1" fmla="*/ 2989947 w 12231510"/>
              <a:gd name="connsiteY1" fmla="*/ 6069 h 1953714"/>
              <a:gd name="connsiteX2" fmla="*/ 8909120 w 12231510"/>
              <a:gd name="connsiteY2" fmla="*/ 298571 h 1953714"/>
              <a:gd name="connsiteX3" fmla="*/ 12214641 w 12231510"/>
              <a:gd name="connsiteY3" fmla="*/ 123735 h 1953714"/>
              <a:gd name="connsiteX4" fmla="*/ 12231510 w 12231510"/>
              <a:gd name="connsiteY4" fmla="*/ 1938588 h 1953714"/>
              <a:gd name="connsiteX5" fmla="*/ 0 w 12231510"/>
              <a:gd name="connsiteY5" fmla="*/ 1953714 h 1953714"/>
              <a:gd name="connsiteX6" fmla="*/ 174286 w 12231510"/>
              <a:gd name="connsiteY6" fmla="*/ 141103 h 1953714"/>
              <a:gd name="connsiteX0" fmla="*/ 20806 w 12078030"/>
              <a:gd name="connsiteY0" fmla="*/ 141103 h 1941851"/>
              <a:gd name="connsiteX1" fmla="*/ 2836467 w 12078030"/>
              <a:gd name="connsiteY1" fmla="*/ 6069 h 1941851"/>
              <a:gd name="connsiteX2" fmla="*/ 8755640 w 12078030"/>
              <a:gd name="connsiteY2" fmla="*/ 298571 h 1941851"/>
              <a:gd name="connsiteX3" fmla="*/ 12061161 w 12078030"/>
              <a:gd name="connsiteY3" fmla="*/ 123735 h 1941851"/>
              <a:gd name="connsiteX4" fmla="*/ 12078030 w 12078030"/>
              <a:gd name="connsiteY4" fmla="*/ 1938588 h 1941851"/>
              <a:gd name="connsiteX5" fmla="*/ 0 w 12078030"/>
              <a:gd name="connsiteY5" fmla="*/ 1941851 h 1941851"/>
              <a:gd name="connsiteX6" fmla="*/ 20806 w 12078030"/>
              <a:gd name="connsiteY6" fmla="*/ 141103 h 1941851"/>
              <a:gd name="connsiteX0" fmla="*/ 0 w 12057224"/>
              <a:gd name="connsiteY0" fmla="*/ 141103 h 1938588"/>
              <a:gd name="connsiteX1" fmla="*/ 2815661 w 12057224"/>
              <a:gd name="connsiteY1" fmla="*/ 6069 h 1938588"/>
              <a:gd name="connsiteX2" fmla="*/ 8734834 w 12057224"/>
              <a:gd name="connsiteY2" fmla="*/ 298571 h 1938588"/>
              <a:gd name="connsiteX3" fmla="*/ 12040355 w 12057224"/>
              <a:gd name="connsiteY3" fmla="*/ 123735 h 1938588"/>
              <a:gd name="connsiteX4" fmla="*/ 12057224 w 12057224"/>
              <a:gd name="connsiteY4" fmla="*/ 1938588 h 1938588"/>
              <a:gd name="connsiteX5" fmla="*/ 96132 w 12057224"/>
              <a:gd name="connsiteY5" fmla="*/ 1935920 h 1938588"/>
              <a:gd name="connsiteX6" fmla="*/ 0 w 12057224"/>
              <a:gd name="connsiteY6" fmla="*/ 141103 h 1938588"/>
              <a:gd name="connsiteX0" fmla="*/ 0 w 12057224"/>
              <a:gd name="connsiteY0" fmla="*/ 141103 h 1941852"/>
              <a:gd name="connsiteX1" fmla="*/ 2815661 w 12057224"/>
              <a:gd name="connsiteY1" fmla="*/ 6069 h 1941852"/>
              <a:gd name="connsiteX2" fmla="*/ 8734834 w 12057224"/>
              <a:gd name="connsiteY2" fmla="*/ 298571 h 1941852"/>
              <a:gd name="connsiteX3" fmla="*/ 12040355 w 12057224"/>
              <a:gd name="connsiteY3" fmla="*/ 123735 h 1941852"/>
              <a:gd name="connsiteX4" fmla="*/ 12057224 w 12057224"/>
              <a:gd name="connsiteY4" fmla="*/ 1938588 h 1941852"/>
              <a:gd name="connsiteX5" fmla="*/ 132675 w 12057224"/>
              <a:gd name="connsiteY5" fmla="*/ 1941852 h 1941852"/>
              <a:gd name="connsiteX6" fmla="*/ 0 w 12057224"/>
              <a:gd name="connsiteY6" fmla="*/ 141103 h 1941852"/>
              <a:gd name="connsiteX0" fmla="*/ 0 w 12057224"/>
              <a:gd name="connsiteY0" fmla="*/ 141103 h 1947783"/>
              <a:gd name="connsiteX1" fmla="*/ 2815661 w 12057224"/>
              <a:gd name="connsiteY1" fmla="*/ 6069 h 1947783"/>
              <a:gd name="connsiteX2" fmla="*/ 8734834 w 12057224"/>
              <a:gd name="connsiteY2" fmla="*/ 298571 h 1947783"/>
              <a:gd name="connsiteX3" fmla="*/ 12040355 w 12057224"/>
              <a:gd name="connsiteY3" fmla="*/ 123735 h 1947783"/>
              <a:gd name="connsiteX4" fmla="*/ 12057224 w 12057224"/>
              <a:gd name="connsiteY4" fmla="*/ 1938588 h 1947783"/>
              <a:gd name="connsiteX5" fmla="*/ 96132 w 12057224"/>
              <a:gd name="connsiteY5" fmla="*/ 1947783 h 1947783"/>
              <a:gd name="connsiteX6" fmla="*/ 0 w 12057224"/>
              <a:gd name="connsiteY6" fmla="*/ 141103 h 1947783"/>
              <a:gd name="connsiteX0" fmla="*/ 0 w 11969521"/>
              <a:gd name="connsiteY0" fmla="*/ 151666 h 1946483"/>
              <a:gd name="connsiteX1" fmla="*/ 2727958 w 11969521"/>
              <a:gd name="connsiteY1" fmla="*/ 4769 h 1946483"/>
              <a:gd name="connsiteX2" fmla="*/ 8647131 w 11969521"/>
              <a:gd name="connsiteY2" fmla="*/ 297271 h 1946483"/>
              <a:gd name="connsiteX3" fmla="*/ 11952652 w 11969521"/>
              <a:gd name="connsiteY3" fmla="*/ 122435 h 1946483"/>
              <a:gd name="connsiteX4" fmla="*/ 11969521 w 11969521"/>
              <a:gd name="connsiteY4" fmla="*/ 1937288 h 1946483"/>
              <a:gd name="connsiteX5" fmla="*/ 8429 w 11969521"/>
              <a:gd name="connsiteY5" fmla="*/ 1946483 h 1946483"/>
              <a:gd name="connsiteX6" fmla="*/ 0 w 11969521"/>
              <a:gd name="connsiteY6" fmla="*/ 151666 h 1946483"/>
              <a:gd name="connsiteX0" fmla="*/ 0 w 11969521"/>
              <a:gd name="connsiteY0" fmla="*/ 147424 h 1942241"/>
              <a:gd name="connsiteX1" fmla="*/ 2727958 w 11969521"/>
              <a:gd name="connsiteY1" fmla="*/ 527 h 1942241"/>
              <a:gd name="connsiteX2" fmla="*/ 8647131 w 11969521"/>
              <a:gd name="connsiteY2" fmla="*/ 293029 h 1942241"/>
              <a:gd name="connsiteX3" fmla="*/ 11952652 w 11969521"/>
              <a:gd name="connsiteY3" fmla="*/ 118193 h 1942241"/>
              <a:gd name="connsiteX4" fmla="*/ 11969521 w 11969521"/>
              <a:gd name="connsiteY4" fmla="*/ 1933046 h 1942241"/>
              <a:gd name="connsiteX5" fmla="*/ 8429 w 11969521"/>
              <a:gd name="connsiteY5" fmla="*/ 1942241 h 1942241"/>
              <a:gd name="connsiteX6" fmla="*/ 0 w 11969521"/>
              <a:gd name="connsiteY6" fmla="*/ 147424 h 1942241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969521" h="1907304">
                <a:moveTo>
                  <a:pt x="0" y="112487"/>
                </a:moveTo>
                <a:cubicBezTo>
                  <a:pt x="942808" y="12627"/>
                  <a:pt x="1199067" y="-5294"/>
                  <a:pt x="2735267" y="1179"/>
                </a:cubicBezTo>
                <a:cubicBezTo>
                  <a:pt x="4271467" y="7652"/>
                  <a:pt x="7110900" y="244413"/>
                  <a:pt x="8647131" y="258092"/>
                </a:cubicBezTo>
                <a:cubicBezTo>
                  <a:pt x="10183362" y="271771"/>
                  <a:pt x="11032668" y="240274"/>
                  <a:pt x="11952652" y="83256"/>
                </a:cubicBezTo>
                <a:cubicBezTo>
                  <a:pt x="11955895" y="581465"/>
                  <a:pt x="11966278" y="1399900"/>
                  <a:pt x="11969521" y="1898109"/>
                </a:cubicBezTo>
                <a:lnTo>
                  <a:pt x="8429" y="1907304"/>
                </a:lnTo>
                <a:cubicBezTo>
                  <a:pt x="1836" y="1079327"/>
                  <a:pt x="1003" y="1244336"/>
                  <a:pt x="0" y="112487"/>
                </a:cubicBezTo>
                <a:close/>
              </a:path>
            </a:pathLst>
          </a:custGeom>
          <a:solidFill>
            <a:srgbClr val="EBFB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D1FF05A-F282-9FF9-79DC-09FD422CB158}"/>
              </a:ext>
            </a:extLst>
          </p:cNvPr>
          <p:cNvSpPr/>
          <p:nvPr userDrawn="1"/>
        </p:nvSpPr>
        <p:spPr>
          <a:xfrm>
            <a:off x="1385808" y="-1730644"/>
            <a:ext cx="12768026" cy="1658471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816907A-25EC-6DED-24F6-C0DE32C3E70D}"/>
              </a:ext>
            </a:extLst>
          </p:cNvPr>
          <p:cNvSpPr/>
          <p:nvPr userDrawn="1"/>
        </p:nvSpPr>
        <p:spPr>
          <a:xfrm>
            <a:off x="1371600" y="-1676400"/>
            <a:ext cx="12768026" cy="1658471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30227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44">
          <p15:clr>
            <a:srgbClr val="FBAE40"/>
          </p15:clr>
        </p15:guide>
        <p15:guide id="3" orient="horz" pos="4320">
          <p15:clr>
            <a:srgbClr val="FBAE40"/>
          </p15:clr>
        </p15:guide>
        <p15:guide id="4" orient="horz" pos="696">
          <p15:clr>
            <a:srgbClr val="FBAE40"/>
          </p15:clr>
        </p15:guide>
        <p15:guide id="5" orient="horz" pos="1344">
          <p15:clr>
            <a:srgbClr val="FBAE40"/>
          </p15:clr>
        </p15:guide>
        <p15:guide id="6" pos="3648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3906CE-B5FE-ABAB-257C-FAF5AF1871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59C868-6C5A-7F3C-0C5F-DDE33D9A52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F7A4A8-006B-C2DE-8D4F-0A3DE02A36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64FE1-1888-A84D-8EA6-482CD6B836F1}" type="datetimeFigureOut">
              <a:rPr lang="en-US" smtClean="0"/>
              <a:t>9/8/25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F5ABB3-CA78-1CC7-3676-B724905E59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6D5C56-E18D-A03F-5B1F-18F53BD41C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19872-0B2A-7D4F-946D-41EF6E68CC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15452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9B3357-20BC-A94A-860B-0E8ECC2B8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2B259-D8E8-0390-A9AD-BD1C14AFAE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41DEC5-6610-6737-CF44-0571AB72FD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64FE1-1888-A84D-8EA6-482CD6B836F1}" type="datetimeFigureOut">
              <a:rPr lang="en-US" smtClean="0"/>
              <a:t>9/8/25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C02A6D-067B-AAF3-01AC-7766585CF6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D55290-C632-A3E4-AA26-724F46A48D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19872-0B2A-7D4F-946D-41EF6E68CC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197301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261F84-8AEC-804B-ED48-6F7D8B56FC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AD8540-6970-8E6D-19D8-6A2ED4E7B00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448F21D-8997-F1DA-A6AF-4FFBC26A17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8736F3-B397-77B6-3233-EEFDB1BFE3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64FE1-1888-A84D-8EA6-482CD6B836F1}" type="datetimeFigureOut">
              <a:rPr lang="en-US" smtClean="0"/>
              <a:t>9/8/25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E0D08F4-326E-13CF-7C41-4E23DBA7AE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FE093D9-AE7C-D7B2-8448-226796D374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19872-0B2A-7D4F-946D-41EF6E68CC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946389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47B463-CA09-7306-044E-984A8713F5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1D779E-26D4-2F33-07C8-6293DABE7F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03B764-9AA3-3133-8FD6-14B5BF0CB20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91DCA1C-DE8C-516C-FCC3-F9F88B271EA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3FD0127-186B-953E-5F89-E2671BD8544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96DD813-64D1-EAAA-B892-C49C1E08C7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64FE1-1888-A84D-8EA6-482CD6B836F1}" type="datetimeFigureOut">
              <a:rPr lang="en-US" smtClean="0"/>
              <a:t>9/8/25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E1A10E9-46E2-772B-1D59-FDFCA70FA4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7EBBE46-EDD7-2284-349F-12D50605F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19872-0B2A-7D4F-946D-41EF6E68CC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36350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84A83E-2BE7-A94D-E4B4-16EF01CB97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BB46C6F-0665-5B15-491A-7E17DBDB31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64FE1-1888-A84D-8EA6-482CD6B836F1}" type="datetimeFigureOut">
              <a:rPr lang="en-US" smtClean="0"/>
              <a:t>9/8/25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CE62AB0-3066-A273-7B00-D82BC48472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161BE22-C57D-DA58-BF7D-E38DE17DD3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19872-0B2A-7D4F-946D-41EF6E68CC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37955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053FA80-EF9C-C786-5A19-57D9D9850D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64FE1-1888-A84D-8EA6-482CD6B836F1}" type="datetimeFigureOut">
              <a:rPr lang="en-US" smtClean="0"/>
              <a:t>9/8/25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EE700C9-44FF-EB04-287B-9FB31A39C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A4E7C1-2E1F-1FA4-07A4-482014F9F4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19872-0B2A-7D4F-946D-41EF6E68CC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964088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98F81A-E864-4712-30B4-2368365308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E15AC4-8052-13F9-9182-AEC5CF6846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4CF8346-764A-FDE1-4570-60676062E1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1E2DE1D-9AEA-75A5-697B-080EF4E93D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64FE1-1888-A84D-8EA6-482CD6B836F1}" type="datetimeFigureOut">
              <a:rPr lang="en-US" smtClean="0"/>
              <a:t>9/8/25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B8E4658-FE86-17B4-AAAC-34EAE6E3CF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2DC2C1-A53A-8EFD-6F36-F8B31D8E3D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19872-0B2A-7D4F-946D-41EF6E68CC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866889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3CDC26-58EE-9790-B6A8-6467A84A8A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2EA3276-ADB3-42B7-2EE8-71F1275D79F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A9489B2-777E-5DA2-F6CB-24E11D9854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DE56CF7-8148-B7E9-47EC-1D1477D24C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64FE1-1888-A84D-8EA6-482CD6B836F1}" type="datetimeFigureOut">
              <a:rPr lang="en-US" smtClean="0"/>
              <a:t>9/8/25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D1845E-C485-5B66-47F4-534FB1AC09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09CEC15-34D3-1F0E-D693-18521DC2F5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19872-0B2A-7D4F-946D-41EF6E68CC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766381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D8451C-B329-0D47-733D-5B5AA6B7AC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B3FD07D-EB9B-D349-4BC5-E2DCE26D2C5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B516ED-1E51-58D3-21C8-1B2DFE8B76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64FE1-1888-A84D-8EA6-482CD6B836F1}" type="datetimeFigureOut">
              <a:rPr lang="en-US" smtClean="0"/>
              <a:t>9/8/25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04F8A3-C456-B153-6DA0-CCEF560C66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32A3AF-6E32-BA68-1C6D-F08E440FA4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19872-0B2A-7D4F-946D-41EF6E68CC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3314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and person holding a baby&#10;&#10;AI-generated content may be incorrect.">
            <a:extLst>
              <a:ext uri="{FF2B5EF4-FFF2-40B4-BE49-F238E27FC236}">
                <a16:creationId xmlns:a16="http://schemas.microsoft.com/office/drawing/2014/main" id="{AC6A0400-62CA-1CC6-4E66-DD204363DD1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1902" r="16060"/>
          <a:stretch>
            <a:fillRect/>
          </a:stretch>
        </p:blipFill>
        <p:spPr>
          <a:xfrm flipH="1">
            <a:off x="6582834" y="-162188"/>
            <a:ext cx="5598970" cy="5194553"/>
          </a:xfrm>
          <a:prstGeom prst="rect">
            <a:avLst/>
          </a:prstGeom>
        </p:spPr>
      </p:pic>
      <p:sp>
        <p:nvSpPr>
          <p:cNvPr id="20" name="Freeform 19">
            <a:extLst>
              <a:ext uri="{FF2B5EF4-FFF2-40B4-BE49-F238E27FC236}">
                <a16:creationId xmlns:a16="http://schemas.microsoft.com/office/drawing/2014/main" id="{60307B90-63D6-45CD-7243-51A2E24743F4}"/>
              </a:ext>
            </a:extLst>
          </p:cNvPr>
          <p:cNvSpPr/>
          <p:nvPr userDrawn="1"/>
        </p:nvSpPr>
        <p:spPr>
          <a:xfrm>
            <a:off x="9304171" y="-607086"/>
            <a:ext cx="3246873" cy="2860617"/>
          </a:xfrm>
          <a:custGeom>
            <a:avLst/>
            <a:gdLst>
              <a:gd name="connsiteX0" fmla="*/ 334740 w 3508441"/>
              <a:gd name="connsiteY0" fmla="*/ 0 h 3091068"/>
              <a:gd name="connsiteX1" fmla="*/ 3508441 w 3508441"/>
              <a:gd name="connsiteY1" fmla="*/ 0 h 3091068"/>
              <a:gd name="connsiteX2" fmla="*/ 3508441 w 3508441"/>
              <a:gd name="connsiteY2" fmla="*/ 2381868 h 3091068"/>
              <a:gd name="connsiteX3" fmla="*/ 3392960 w 3508441"/>
              <a:gd name="connsiteY3" fmla="*/ 2508928 h 3091068"/>
              <a:gd name="connsiteX4" fmla="*/ 1987550 w 3508441"/>
              <a:gd name="connsiteY4" fmla="*/ 3091068 h 3091068"/>
              <a:gd name="connsiteX5" fmla="*/ 0 w 3508441"/>
              <a:gd name="connsiteY5" fmla="*/ 1103518 h 3091068"/>
              <a:gd name="connsiteX6" fmla="*/ 239886 w 3508441"/>
              <a:gd name="connsiteY6" fmla="*/ 156133 h 3091068"/>
              <a:gd name="connsiteX7" fmla="*/ 334740 w 3508441"/>
              <a:gd name="connsiteY7" fmla="*/ 0 h 3091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08441" h="3091068">
                <a:moveTo>
                  <a:pt x="334740" y="0"/>
                </a:moveTo>
                <a:lnTo>
                  <a:pt x="3508441" y="0"/>
                </a:lnTo>
                <a:lnTo>
                  <a:pt x="3508441" y="2381868"/>
                </a:lnTo>
                <a:lnTo>
                  <a:pt x="3392960" y="2508928"/>
                </a:lnTo>
                <a:cubicBezTo>
                  <a:pt x="3033285" y="2868604"/>
                  <a:pt x="2536397" y="3091068"/>
                  <a:pt x="1987550" y="3091068"/>
                </a:cubicBezTo>
                <a:cubicBezTo>
                  <a:pt x="889856" y="3091068"/>
                  <a:pt x="0" y="2201212"/>
                  <a:pt x="0" y="1103518"/>
                </a:cubicBezTo>
                <a:cubicBezTo>
                  <a:pt x="0" y="760489"/>
                  <a:pt x="86900" y="437756"/>
                  <a:pt x="239886" y="156133"/>
                </a:cubicBezTo>
                <a:lnTo>
                  <a:pt x="334740" y="0"/>
                </a:lnTo>
                <a:close/>
              </a:path>
            </a:pathLst>
          </a:custGeom>
          <a:solidFill>
            <a:srgbClr val="1140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0" name="Picture 9" descr="A pregnant person holding a baby&#10;&#10;AI-generated content may be incorrect.">
            <a:extLst>
              <a:ext uri="{FF2B5EF4-FFF2-40B4-BE49-F238E27FC236}">
                <a16:creationId xmlns:a16="http://schemas.microsoft.com/office/drawing/2014/main" id="{BD9FB96C-8783-666D-71D1-855FA109EA2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22924" t="11626" r="11541" b="5076"/>
          <a:stretch>
            <a:fillRect/>
          </a:stretch>
        </p:blipFill>
        <p:spPr>
          <a:xfrm>
            <a:off x="3872652" y="0"/>
            <a:ext cx="2534460" cy="6858000"/>
          </a:xfrm>
          <a:prstGeom prst="rect">
            <a:avLst/>
          </a:prstGeom>
        </p:spPr>
      </p:pic>
      <p:pic>
        <p:nvPicPr>
          <p:cNvPr id="8" name="Picture 7" descr="A person and person sitting on a couch&#10;&#10;AI-generated content may be incorrect.">
            <a:extLst>
              <a:ext uri="{FF2B5EF4-FFF2-40B4-BE49-F238E27FC236}">
                <a16:creationId xmlns:a16="http://schemas.microsoft.com/office/drawing/2014/main" id="{A49323B2-F64A-1BE6-193D-C48FCB79548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l="28233" t="24601" r="4299" b="21424"/>
          <a:stretch>
            <a:fillRect/>
          </a:stretch>
        </p:blipFill>
        <p:spPr>
          <a:xfrm>
            <a:off x="0" y="0"/>
            <a:ext cx="3696929" cy="6867832"/>
          </a:xfrm>
          <a:prstGeom prst="rect">
            <a:avLst/>
          </a:prstGeom>
        </p:spPr>
      </p:pic>
      <p:sp>
        <p:nvSpPr>
          <p:cNvPr id="5" name="Freeform 4">
            <a:extLst>
              <a:ext uri="{FF2B5EF4-FFF2-40B4-BE49-F238E27FC236}">
                <a16:creationId xmlns:a16="http://schemas.microsoft.com/office/drawing/2014/main" id="{5CD6D8FD-9ABB-EBA9-2C1A-FEC9E6467553}"/>
              </a:ext>
            </a:extLst>
          </p:cNvPr>
          <p:cNvSpPr/>
          <p:nvPr userDrawn="1"/>
        </p:nvSpPr>
        <p:spPr>
          <a:xfrm>
            <a:off x="0" y="3975725"/>
            <a:ext cx="12220575" cy="2728452"/>
          </a:xfrm>
          <a:custGeom>
            <a:avLst/>
            <a:gdLst>
              <a:gd name="connsiteX0" fmla="*/ 438912 w 12893040"/>
              <a:gd name="connsiteY0" fmla="*/ 228600 h 3392424"/>
              <a:gd name="connsiteX1" fmla="*/ 2706624 w 12893040"/>
              <a:gd name="connsiteY1" fmla="*/ 91440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9" fmla="*/ 438912 w 12893040"/>
              <a:gd name="connsiteY9" fmla="*/ 228600 h 3392424"/>
              <a:gd name="connsiteX0" fmla="*/ 0 w 12893040"/>
              <a:gd name="connsiteY0" fmla="*/ 301752 h 3392424"/>
              <a:gd name="connsiteX1" fmla="*/ 2706624 w 12893040"/>
              <a:gd name="connsiteY1" fmla="*/ 91440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0" fmla="*/ 0 w 12893040"/>
              <a:gd name="connsiteY0" fmla="*/ 301752 h 3392424"/>
              <a:gd name="connsiteX1" fmla="*/ 2212848 w 12893040"/>
              <a:gd name="connsiteY1" fmla="*/ 9144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0" fmla="*/ 0 w 12893040"/>
              <a:gd name="connsiteY0" fmla="*/ 370817 h 3461489"/>
              <a:gd name="connsiteX1" fmla="*/ 2212848 w 12893040"/>
              <a:gd name="connsiteY1" fmla="*/ 78209 h 3461489"/>
              <a:gd name="connsiteX2" fmla="*/ 9171432 w 12893040"/>
              <a:gd name="connsiteY2" fmla="*/ 571985 h 3461489"/>
              <a:gd name="connsiteX3" fmla="*/ 12810744 w 12893040"/>
              <a:gd name="connsiteY3" fmla="*/ 69065 h 3461489"/>
              <a:gd name="connsiteX4" fmla="*/ 12810744 w 12893040"/>
              <a:gd name="connsiteY4" fmla="*/ 3123161 h 3461489"/>
              <a:gd name="connsiteX5" fmla="*/ 12893040 w 12893040"/>
              <a:gd name="connsiteY5" fmla="*/ 3114017 h 3461489"/>
              <a:gd name="connsiteX6" fmla="*/ 0 w 12893040"/>
              <a:gd name="connsiteY6" fmla="*/ 3114017 h 3461489"/>
              <a:gd name="connsiteX7" fmla="*/ 0 w 12893040"/>
              <a:gd name="connsiteY7" fmla="*/ 3461489 h 3461489"/>
              <a:gd name="connsiteX8" fmla="*/ 0 w 12893040"/>
              <a:gd name="connsiteY8" fmla="*/ 370817 h 3461489"/>
              <a:gd name="connsiteX0" fmla="*/ 0 w 12893040"/>
              <a:gd name="connsiteY0" fmla="*/ 762149 h 3852821"/>
              <a:gd name="connsiteX1" fmla="*/ 3017520 w 12893040"/>
              <a:gd name="connsiteY1" fmla="*/ 3197 h 3852821"/>
              <a:gd name="connsiteX2" fmla="*/ 9171432 w 12893040"/>
              <a:gd name="connsiteY2" fmla="*/ 963317 h 3852821"/>
              <a:gd name="connsiteX3" fmla="*/ 12810744 w 12893040"/>
              <a:gd name="connsiteY3" fmla="*/ 460397 h 3852821"/>
              <a:gd name="connsiteX4" fmla="*/ 12810744 w 12893040"/>
              <a:gd name="connsiteY4" fmla="*/ 3514493 h 3852821"/>
              <a:gd name="connsiteX5" fmla="*/ 12893040 w 12893040"/>
              <a:gd name="connsiteY5" fmla="*/ 3505349 h 3852821"/>
              <a:gd name="connsiteX6" fmla="*/ 0 w 12893040"/>
              <a:gd name="connsiteY6" fmla="*/ 3505349 h 3852821"/>
              <a:gd name="connsiteX7" fmla="*/ 0 w 12893040"/>
              <a:gd name="connsiteY7" fmla="*/ 3852821 h 3852821"/>
              <a:gd name="connsiteX8" fmla="*/ 0 w 12893040"/>
              <a:gd name="connsiteY8" fmla="*/ 762149 h 3852821"/>
              <a:gd name="connsiteX0" fmla="*/ 1076923 w 13969963"/>
              <a:gd name="connsiteY0" fmla="*/ 762388 h 3514732"/>
              <a:gd name="connsiteX1" fmla="*/ 4094443 w 13969963"/>
              <a:gd name="connsiteY1" fmla="*/ 3436 h 3514732"/>
              <a:gd name="connsiteX2" fmla="*/ 10248355 w 13969963"/>
              <a:gd name="connsiteY2" fmla="*/ 963556 h 3514732"/>
              <a:gd name="connsiteX3" fmla="*/ 13887667 w 13969963"/>
              <a:gd name="connsiteY3" fmla="*/ 460636 h 3514732"/>
              <a:gd name="connsiteX4" fmla="*/ 13887667 w 13969963"/>
              <a:gd name="connsiteY4" fmla="*/ 3514732 h 3514732"/>
              <a:gd name="connsiteX5" fmla="*/ 13969963 w 13969963"/>
              <a:gd name="connsiteY5" fmla="*/ 3505588 h 3514732"/>
              <a:gd name="connsiteX6" fmla="*/ 1076923 w 13969963"/>
              <a:gd name="connsiteY6" fmla="*/ 3505588 h 3514732"/>
              <a:gd name="connsiteX7" fmla="*/ 1076923 w 13969963"/>
              <a:gd name="connsiteY7" fmla="*/ 762388 h 3514732"/>
              <a:gd name="connsiteX0" fmla="*/ 1076923 w 13969963"/>
              <a:gd name="connsiteY0" fmla="*/ 762388 h 3523876"/>
              <a:gd name="connsiteX1" fmla="*/ 4094443 w 13969963"/>
              <a:gd name="connsiteY1" fmla="*/ 3436 h 3523876"/>
              <a:gd name="connsiteX2" fmla="*/ 10248355 w 13969963"/>
              <a:gd name="connsiteY2" fmla="*/ 963556 h 3523876"/>
              <a:gd name="connsiteX3" fmla="*/ 13887667 w 13969963"/>
              <a:gd name="connsiteY3" fmla="*/ 460636 h 3523876"/>
              <a:gd name="connsiteX4" fmla="*/ 13887667 w 13969963"/>
              <a:gd name="connsiteY4" fmla="*/ 3514732 h 3523876"/>
              <a:gd name="connsiteX5" fmla="*/ 13969963 w 13969963"/>
              <a:gd name="connsiteY5" fmla="*/ 3505588 h 3523876"/>
              <a:gd name="connsiteX6" fmla="*/ 1076923 w 13969963"/>
              <a:gd name="connsiteY6" fmla="*/ 3523876 h 3523876"/>
              <a:gd name="connsiteX7" fmla="*/ 1076923 w 13969963"/>
              <a:gd name="connsiteY7" fmla="*/ 762388 h 3523876"/>
              <a:gd name="connsiteX0" fmla="*/ 234032 w 13127072"/>
              <a:gd name="connsiteY0" fmla="*/ 762388 h 3523876"/>
              <a:gd name="connsiteX1" fmla="*/ 3251552 w 13127072"/>
              <a:gd name="connsiteY1" fmla="*/ 3436 h 3523876"/>
              <a:gd name="connsiteX2" fmla="*/ 9405464 w 13127072"/>
              <a:gd name="connsiteY2" fmla="*/ 963556 h 3523876"/>
              <a:gd name="connsiteX3" fmla="*/ 13044776 w 13127072"/>
              <a:gd name="connsiteY3" fmla="*/ 460636 h 3523876"/>
              <a:gd name="connsiteX4" fmla="*/ 13044776 w 13127072"/>
              <a:gd name="connsiteY4" fmla="*/ 3514732 h 3523876"/>
              <a:gd name="connsiteX5" fmla="*/ 13127072 w 13127072"/>
              <a:gd name="connsiteY5" fmla="*/ 3505588 h 3523876"/>
              <a:gd name="connsiteX6" fmla="*/ 234032 w 13127072"/>
              <a:gd name="connsiteY6" fmla="*/ 3523876 h 3523876"/>
              <a:gd name="connsiteX7" fmla="*/ 234032 w 13127072"/>
              <a:gd name="connsiteY7" fmla="*/ 762388 h 3523876"/>
              <a:gd name="connsiteX0" fmla="*/ 41430 w 12934470"/>
              <a:gd name="connsiteY0" fmla="*/ 762388 h 3523876"/>
              <a:gd name="connsiteX1" fmla="*/ 3058950 w 12934470"/>
              <a:gd name="connsiteY1" fmla="*/ 3436 h 3523876"/>
              <a:gd name="connsiteX2" fmla="*/ 9212862 w 12934470"/>
              <a:gd name="connsiteY2" fmla="*/ 963556 h 3523876"/>
              <a:gd name="connsiteX3" fmla="*/ 12852174 w 12934470"/>
              <a:gd name="connsiteY3" fmla="*/ 460636 h 3523876"/>
              <a:gd name="connsiteX4" fmla="*/ 12852174 w 12934470"/>
              <a:gd name="connsiteY4" fmla="*/ 3514732 h 3523876"/>
              <a:gd name="connsiteX5" fmla="*/ 12934470 w 12934470"/>
              <a:gd name="connsiteY5" fmla="*/ 3505588 h 3523876"/>
              <a:gd name="connsiteX6" fmla="*/ 41430 w 12934470"/>
              <a:gd name="connsiteY6" fmla="*/ 3523876 h 3523876"/>
              <a:gd name="connsiteX7" fmla="*/ 41430 w 12934470"/>
              <a:gd name="connsiteY7" fmla="*/ 762388 h 3523876"/>
              <a:gd name="connsiteX0" fmla="*/ 41430 w 12934470"/>
              <a:gd name="connsiteY0" fmla="*/ 760525 h 3522013"/>
              <a:gd name="connsiteX1" fmla="*/ 3058950 w 12934470"/>
              <a:gd name="connsiteY1" fmla="*/ 1573 h 3522013"/>
              <a:gd name="connsiteX2" fmla="*/ 9212862 w 12934470"/>
              <a:gd name="connsiteY2" fmla="*/ 961693 h 3522013"/>
              <a:gd name="connsiteX3" fmla="*/ 12852174 w 12934470"/>
              <a:gd name="connsiteY3" fmla="*/ 458773 h 3522013"/>
              <a:gd name="connsiteX4" fmla="*/ 12852174 w 12934470"/>
              <a:gd name="connsiteY4" fmla="*/ 3512869 h 3522013"/>
              <a:gd name="connsiteX5" fmla="*/ 12934470 w 12934470"/>
              <a:gd name="connsiteY5" fmla="*/ 3503725 h 3522013"/>
              <a:gd name="connsiteX6" fmla="*/ 41430 w 12934470"/>
              <a:gd name="connsiteY6" fmla="*/ 3522013 h 3522013"/>
              <a:gd name="connsiteX7" fmla="*/ 41430 w 12934470"/>
              <a:gd name="connsiteY7" fmla="*/ 760525 h 3522013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52174 w 12934470"/>
              <a:gd name="connsiteY4" fmla="*/ 460768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52174 w 12934470"/>
              <a:gd name="connsiteY4" fmla="*/ 460768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847102 w 12934470"/>
              <a:gd name="connsiteY3" fmla="*/ 991120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847102 w 12934470"/>
              <a:gd name="connsiteY3" fmla="*/ 991120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43614"/>
              <a:gd name="connsiteY0" fmla="*/ 762520 h 3524008"/>
              <a:gd name="connsiteX1" fmla="*/ 3058950 w 12943614"/>
              <a:gd name="connsiteY1" fmla="*/ 3568 h 3524008"/>
              <a:gd name="connsiteX2" fmla="*/ 5930166 w 12943614"/>
              <a:gd name="connsiteY2" fmla="*/ 497345 h 3524008"/>
              <a:gd name="connsiteX3" fmla="*/ 8764806 w 12943614"/>
              <a:gd name="connsiteY3" fmla="*/ 917968 h 3524008"/>
              <a:gd name="connsiteX4" fmla="*/ 12943614 w 12943614"/>
              <a:gd name="connsiteY4" fmla="*/ 524776 h 3524008"/>
              <a:gd name="connsiteX5" fmla="*/ 12852174 w 12943614"/>
              <a:gd name="connsiteY5" fmla="*/ 3514864 h 3524008"/>
              <a:gd name="connsiteX6" fmla="*/ 12934470 w 12943614"/>
              <a:gd name="connsiteY6" fmla="*/ 3505720 h 3524008"/>
              <a:gd name="connsiteX7" fmla="*/ 41430 w 12943614"/>
              <a:gd name="connsiteY7" fmla="*/ 3524008 h 3524008"/>
              <a:gd name="connsiteX8" fmla="*/ 41430 w 12943614"/>
              <a:gd name="connsiteY8" fmla="*/ 762520 h 3524008"/>
              <a:gd name="connsiteX0" fmla="*/ 41430 w 12943614"/>
              <a:gd name="connsiteY0" fmla="*/ 762520 h 3524008"/>
              <a:gd name="connsiteX1" fmla="*/ 3058950 w 12943614"/>
              <a:gd name="connsiteY1" fmla="*/ 3568 h 3524008"/>
              <a:gd name="connsiteX2" fmla="*/ 5930166 w 12943614"/>
              <a:gd name="connsiteY2" fmla="*/ 497345 h 3524008"/>
              <a:gd name="connsiteX3" fmla="*/ 8764806 w 12943614"/>
              <a:gd name="connsiteY3" fmla="*/ 917968 h 3524008"/>
              <a:gd name="connsiteX4" fmla="*/ 12943614 w 12943614"/>
              <a:gd name="connsiteY4" fmla="*/ 524776 h 3524008"/>
              <a:gd name="connsiteX5" fmla="*/ 12852174 w 12943614"/>
              <a:gd name="connsiteY5" fmla="*/ 3514864 h 3524008"/>
              <a:gd name="connsiteX6" fmla="*/ 12934470 w 12943614"/>
              <a:gd name="connsiteY6" fmla="*/ 3505720 h 3524008"/>
              <a:gd name="connsiteX7" fmla="*/ 41430 w 12943614"/>
              <a:gd name="connsiteY7" fmla="*/ 3524008 h 3524008"/>
              <a:gd name="connsiteX8" fmla="*/ 41430 w 12943614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779022 w 12934470"/>
              <a:gd name="connsiteY4" fmla="*/ 54306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3035054"/>
              <a:gd name="connsiteY0" fmla="*/ 762520 h 3524008"/>
              <a:gd name="connsiteX1" fmla="*/ 3058950 w 13035054"/>
              <a:gd name="connsiteY1" fmla="*/ 3568 h 3524008"/>
              <a:gd name="connsiteX2" fmla="*/ 5930166 w 13035054"/>
              <a:gd name="connsiteY2" fmla="*/ 497345 h 3524008"/>
              <a:gd name="connsiteX3" fmla="*/ 8764806 w 13035054"/>
              <a:gd name="connsiteY3" fmla="*/ 917968 h 3524008"/>
              <a:gd name="connsiteX4" fmla="*/ 12779022 w 13035054"/>
              <a:gd name="connsiteY4" fmla="*/ 543064 h 3524008"/>
              <a:gd name="connsiteX5" fmla="*/ 13035054 w 13035054"/>
              <a:gd name="connsiteY5" fmla="*/ 3341128 h 3524008"/>
              <a:gd name="connsiteX6" fmla="*/ 12934470 w 13035054"/>
              <a:gd name="connsiteY6" fmla="*/ 3505720 h 3524008"/>
              <a:gd name="connsiteX7" fmla="*/ 41430 w 13035054"/>
              <a:gd name="connsiteY7" fmla="*/ 3524008 h 3524008"/>
              <a:gd name="connsiteX8" fmla="*/ 41430 w 13035054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779022 w 12934470"/>
              <a:gd name="connsiteY4" fmla="*/ 543064 h 3524008"/>
              <a:gd name="connsiteX5" fmla="*/ 12934470 w 12934470"/>
              <a:gd name="connsiteY5" fmla="*/ 3505720 h 3524008"/>
              <a:gd name="connsiteX6" fmla="*/ 41430 w 12934470"/>
              <a:gd name="connsiteY6" fmla="*/ 3524008 h 3524008"/>
              <a:gd name="connsiteX7" fmla="*/ 41430 w 12934470"/>
              <a:gd name="connsiteY7" fmla="*/ 762520 h 3524008"/>
              <a:gd name="connsiteX0" fmla="*/ 41430 w 12861318"/>
              <a:gd name="connsiteY0" fmla="*/ 762520 h 3524008"/>
              <a:gd name="connsiteX1" fmla="*/ 3058950 w 12861318"/>
              <a:gd name="connsiteY1" fmla="*/ 3568 h 3524008"/>
              <a:gd name="connsiteX2" fmla="*/ 5930166 w 12861318"/>
              <a:gd name="connsiteY2" fmla="*/ 497345 h 3524008"/>
              <a:gd name="connsiteX3" fmla="*/ 8764806 w 12861318"/>
              <a:gd name="connsiteY3" fmla="*/ 917968 h 3524008"/>
              <a:gd name="connsiteX4" fmla="*/ 12779022 w 12861318"/>
              <a:gd name="connsiteY4" fmla="*/ 543064 h 3524008"/>
              <a:gd name="connsiteX5" fmla="*/ 12861318 w 12861318"/>
              <a:gd name="connsiteY5" fmla="*/ 3514864 h 3524008"/>
              <a:gd name="connsiteX6" fmla="*/ 41430 w 12861318"/>
              <a:gd name="connsiteY6" fmla="*/ 3524008 h 3524008"/>
              <a:gd name="connsiteX7" fmla="*/ 41430 w 12861318"/>
              <a:gd name="connsiteY7" fmla="*/ 762520 h 3524008"/>
              <a:gd name="connsiteX0" fmla="*/ 41430 w 12861318"/>
              <a:gd name="connsiteY0" fmla="*/ 529462 h 3290950"/>
              <a:gd name="connsiteX1" fmla="*/ 2876070 w 12861318"/>
              <a:gd name="connsiteY1" fmla="*/ 8254 h 3290950"/>
              <a:gd name="connsiteX2" fmla="*/ 5930166 w 12861318"/>
              <a:gd name="connsiteY2" fmla="*/ 264287 h 3290950"/>
              <a:gd name="connsiteX3" fmla="*/ 8764806 w 12861318"/>
              <a:gd name="connsiteY3" fmla="*/ 684910 h 3290950"/>
              <a:gd name="connsiteX4" fmla="*/ 12779022 w 12861318"/>
              <a:gd name="connsiteY4" fmla="*/ 310006 h 3290950"/>
              <a:gd name="connsiteX5" fmla="*/ 12861318 w 12861318"/>
              <a:gd name="connsiteY5" fmla="*/ 3281806 h 3290950"/>
              <a:gd name="connsiteX6" fmla="*/ 41430 w 12861318"/>
              <a:gd name="connsiteY6" fmla="*/ 3290950 h 3290950"/>
              <a:gd name="connsiteX7" fmla="*/ 41430 w 12861318"/>
              <a:gd name="connsiteY7" fmla="*/ 529462 h 3290950"/>
              <a:gd name="connsiteX0" fmla="*/ 41430 w 12861318"/>
              <a:gd name="connsiteY0" fmla="*/ 529462 h 3290950"/>
              <a:gd name="connsiteX1" fmla="*/ 2967510 w 12861318"/>
              <a:gd name="connsiteY1" fmla="*/ 8254 h 3290950"/>
              <a:gd name="connsiteX2" fmla="*/ 5930166 w 12861318"/>
              <a:gd name="connsiteY2" fmla="*/ 264287 h 3290950"/>
              <a:gd name="connsiteX3" fmla="*/ 8764806 w 12861318"/>
              <a:gd name="connsiteY3" fmla="*/ 684910 h 3290950"/>
              <a:gd name="connsiteX4" fmla="*/ 12779022 w 12861318"/>
              <a:gd name="connsiteY4" fmla="*/ 310006 h 3290950"/>
              <a:gd name="connsiteX5" fmla="*/ 12861318 w 12861318"/>
              <a:gd name="connsiteY5" fmla="*/ 3281806 h 3290950"/>
              <a:gd name="connsiteX6" fmla="*/ 41430 w 12861318"/>
              <a:gd name="connsiteY6" fmla="*/ 3290950 h 3290950"/>
              <a:gd name="connsiteX7" fmla="*/ 41430 w 12861318"/>
              <a:gd name="connsiteY7" fmla="*/ 529462 h 3290950"/>
              <a:gd name="connsiteX0" fmla="*/ 41430 w 12861318"/>
              <a:gd name="connsiteY0" fmla="*/ 429868 h 3191356"/>
              <a:gd name="connsiteX1" fmla="*/ 2985798 w 12861318"/>
              <a:gd name="connsiteY1" fmla="*/ 18388 h 3191356"/>
              <a:gd name="connsiteX2" fmla="*/ 5930166 w 12861318"/>
              <a:gd name="connsiteY2" fmla="*/ 164693 h 3191356"/>
              <a:gd name="connsiteX3" fmla="*/ 8764806 w 12861318"/>
              <a:gd name="connsiteY3" fmla="*/ 585316 h 3191356"/>
              <a:gd name="connsiteX4" fmla="*/ 12779022 w 12861318"/>
              <a:gd name="connsiteY4" fmla="*/ 210412 h 3191356"/>
              <a:gd name="connsiteX5" fmla="*/ 12861318 w 12861318"/>
              <a:gd name="connsiteY5" fmla="*/ 3182212 h 3191356"/>
              <a:gd name="connsiteX6" fmla="*/ 41430 w 12861318"/>
              <a:gd name="connsiteY6" fmla="*/ 3191356 h 3191356"/>
              <a:gd name="connsiteX7" fmla="*/ 41430 w 12861318"/>
              <a:gd name="connsiteY7" fmla="*/ 429868 h 3191356"/>
              <a:gd name="connsiteX0" fmla="*/ 41430 w 12861318"/>
              <a:gd name="connsiteY0" fmla="*/ 415554 h 3177042"/>
              <a:gd name="connsiteX1" fmla="*/ 2985798 w 12861318"/>
              <a:gd name="connsiteY1" fmla="*/ 4074 h 3177042"/>
              <a:gd name="connsiteX2" fmla="*/ 5966742 w 12861318"/>
              <a:gd name="connsiteY2" fmla="*/ 250963 h 3177042"/>
              <a:gd name="connsiteX3" fmla="*/ 8764806 w 12861318"/>
              <a:gd name="connsiteY3" fmla="*/ 571002 h 3177042"/>
              <a:gd name="connsiteX4" fmla="*/ 12779022 w 12861318"/>
              <a:gd name="connsiteY4" fmla="*/ 196098 h 3177042"/>
              <a:gd name="connsiteX5" fmla="*/ 12861318 w 12861318"/>
              <a:gd name="connsiteY5" fmla="*/ 3167898 h 3177042"/>
              <a:gd name="connsiteX6" fmla="*/ 41430 w 12861318"/>
              <a:gd name="connsiteY6" fmla="*/ 3177042 h 3177042"/>
              <a:gd name="connsiteX7" fmla="*/ 41430 w 12861318"/>
              <a:gd name="connsiteY7" fmla="*/ 415554 h 3177042"/>
              <a:gd name="connsiteX0" fmla="*/ 41430 w 12861318"/>
              <a:gd name="connsiteY0" fmla="*/ 329931 h 3091419"/>
              <a:gd name="connsiteX1" fmla="*/ 2930934 w 12861318"/>
              <a:gd name="connsiteY1" fmla="*/ 9891 h 3091419"/>
              <a:gd name="connsiteX2" fmla="*/ 5966742 w 12861318"/>
              <a:gd name="connsiteY2" fmla="*/ 165340 h 3091419"/>
              <a:gd name="connsiteX3" fmla="*/ 8764806 w 12861318"/>
              <a:gd name="connsiteY3" fmla="*/ 485379 h 3091419"/>
              <a:gd name="connsiteX4" fmla="*/ 12779022 w 12861318"/>
              <a:gd name="connsiteY4" fmla="*/ 110475 h 3091419"/>
              <a:gd name="connsiteX5" fmla="*/ 12861318 w 12861318"/>
              <a:gd name="connsiteY5" fmla="*/ 3082275 h 3091419"/>
              <a:gd name="connsiteX6" fmla="*/ 41430 w 12861318"/>
              <a:gd name="connsiteY6" fmla="*/ 3091419 h 3091419"/>
              <a:gd name="connsiteX7" fmla="*/ 41430 w 12861318"/>
              <a:gd name="connsiteY7" fmla="*/ 329931 h 3091419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764806 w 12861318"/>
              <a:gd name="connsiteY3" fmla="*/ 476001 h 3082041"/>
              <a:gd name="connsiteX4" fmla="*/ 12779022 w 12861318"/>
              <a:gd name="connsiteY4" fmla="*/ 10109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801382 w 12861318"/>
              <a:gd name="connsiteY3" fmla="*/ 558297 h 3082041"/>
              <a:gd name="connsiteX4" fmla="*/ 12779022 w 12861318"/>
              <a:gd name="connsiteY4" fmla="*/ 10109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801382 w 12861318"/>
              <a:gd name="connsiteY3" fmla="*/ 558297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5600982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11449 h 3072937"/>
              <a:gd name="connsiteX1" fmla="*/ 2336574 w 12861318"/>
              <a:gd name="connsiteY1" fmla="*/ 553 h 3072937"/>
              <a:gd name="connsiteX2" fmla="*/ 5600982 w 12861318"/>
              <a:gd name="connsiteY2" fmla="*/ 256586 h 3072937"/>
              <a:gd name="connsiteX3" fmla="*/ 8938542 w 12861318"/>
              <a:gd name="connsiteY3" fmla="*/ 530905 h 3072937"/>
              <a:gd name="connsiteX4" fmla="*/ 12806454 w 12861318"/>
              <a:gd name="connsiteY4" fmla="*/ 46273 h 3072937"/>
              <a:gd name="connsiteX5" fmla="*/ 12861318 w 12861318"/>
              <a:gd name="connsiteY5" fmla="*/ 3063793 h 3072937"/>
              <a:gd name="connsiteX6" fmla="*/ 41430 w 12861318"/>
              <a:gd name="connsiteY6" fmla="*/ 3072937 h 3072937"/>
              <a:gd name="connsiteX7" fmla="*/ 41430 w 12861318"/>
              <a:gd name="connsiteY7" fmla="*/ 311449 h 3072937"/>
              <a:gd name="connsiteX0" fmla="*/ 50580 w 12852180"/>
              <a:gd name="connsiteY0" fmla="*/ 377111 h 3074591"/>
              <a:gd name="connsiteX1" fmla="*/ 2327436 w 12852180"/>
              <a:gd name="connsiteY1" fmla="*/ 2207 h 3074591"/>
              <a:gd name="connsiteX2" fmla="*/ 5591844 w 12852180"/>
              <a:gd name="connsiteY2" fmla="*/ 258240 h 3074591"/>
              <a:gd name="connsiteX3" fmla="*/ 8929404 w 12852180"/>
              <a:gd name="connsiteY3" fmla="*/ 532559 h 3074591"/>
              <a:gd name="connsiteX4" fmla="*/ 12797316 w 12852180"/>
              <a:gd name="connsiteY4" fmla="*/ 47927 h 3074591"/>
              <a:gd name="connsiteX5" fmla="*/ 12852180 w 12852180"/>
              <a:gd name="connsiteY5" fmla="*/ 3065447 h 3074591"/>
              <a:gd name="connsiteX6" fmla="*/ 32292 w 12852180"/>
              <a:gd name="connsiteY6" fmla="*/ 3074591 h 3074591"/>
              <a:gd name="connsiteX7" fmla="*/ 50580 w 12852180"/>
              <a:gd name="connsiteY7" fmla="*/ 377111 h 3074591"/>
              <a:gd name="connsiteX0" fmla="*/ 50580 w 12852180"/>
              <a:gd name="connsiteY0" fmla="*/ 377111 h 3074591"/>
              <a:gd name="connsiteX1" fmla="*/ 2327436 w 12852180"/>
              <a:gd name="connsiteY1" fmla="*/ 2207 h 3074591"/>
              <a:gd name="connsiteX2" fmla="*/ 5591844 w 12852180"/>
              <a:gd name="connsiteY2" fmla="*/ 258240 h 3074591"/>
              <a:gd name="connsiteX3" fmla="*/ 8929404 w 12852180"/>
              <a:gd name="connsiteY3" fmla="*/ 532559 h 3074591"/>
              <a:gd name="connsiteX4" fmla="*/ 12797316 w 12852180"/>
              <a:gd name="connsiteY4" fmla="*/ 47927 h 3074591"/>
              <a:gd name="connsiteX5" fmla="*/ 12852180 w 12852180"/>
              <a:gd name="connsiteY5" fmla="*/ 3065447 h 3074591"/>
              <a:gd name="connsiteX6" fmla="*/ 32292 w 12852180"/>
              <a:gd name="connsiteY6" fmla="*/ 3074591 h 3074591"/>
              <a:gd name="connsiteX7" fmla="*/ 50580 w 12852180"/>
              <a:gd name="connsiteY7" fmla="*/ 377111 h 3074591"/>
              <a:gd name="connsiteX0" fmla="*/ 342780 w 12824340"/>
              <a:gd name="connsiteY0" fmla="*/ 302146 h 3072778"/>
              <a:gd name="connsiteX1" fmla="*/ 2299596 w 12824340"/>
              <a:gd name="connsiteY1" fmla="*/ 394 h 3072778"/>
              <a:gd name="connsiteX2" fmla="*/ 5564004 w 12824340"/>
              <a:gd name="connsiteY2" fmla="*/ 256427 h 3072778"/>
              <a:gd name="connsiteX3" fmla="*/ 8901564 w 12824340"/>
              <a:gd name="connsiteY3" fmla="*/ 530746 h 3072778"/>
              <a:gd name="connsiteX4" fmla="*/ 12769476 w 12824340"/>
              <a:gd name="connsiteY4" fmla="*/ 46114 h 3072778"/>
              <a:gd name="connsiteX5" fmla="*/ 12824340 w 12824340"/>
              <a:gd name="connsiteY5" fmla="*/ 3063634 h 3072778"/>
              <a:gd name="connsiteX6" fmla="*/ 4452 w 12824340"/>
              <a:gd name="connsiteY6" fmla="*/ 3072778 h 3072778"/>
              <a:gd name="connsiteX7" fmla="*/ 342780 w 12824340"/>
              <a:gd name="connsiteY7" fmla="*/ 302146 h 3072778"/>
              <a:gd name="connsiteX0" fmla="*/ 61974 w 12543534"/>
              <a:gd name="connsiteY0" fmla="*/ 302146 h 3063634"/>
              <a:gd name="connsiteX1" fmla="*/ 2018790 w 12543534"/>
              <a:gd name="connsiteY1" fmla="*/ 394 h 3063634"/>
              <a:gd name="connsiteX2" fmla="*/ 5283198 w 12543534"/>
              <a:gd name="connsiteY2" fmla="*/ 256427 h 3063634"/>
              <a:gd name="connsiteX3" fmla="*/ 8620758 w 12543534"/>
              <a:gd name="connsiteY3" fmla="*/ 530746 h 3063634"/>
              <a:gd name="connsiteX4" fmla="*/ 12488670 w 12543534"/>
              <a:gd name="connsiteY4" fmla="*/ 46114 h 3063634"/>
              <a:gd name="connsiteX5" fmla="*/ 12543534 w 12543534"/>
              <a:gd name="connsiteY5" fmla="*/ 3063634 h 3063634"/>
              <a:gd name="connsiteX6" fmla="*/ 25398 w 12543534"/>
              <a:gd name="connsiteY6" fmla="*/ 3017914 h 3063634"/>
              <a:gd name="connsiteX7" fmla="*/ 61974 w 12543534"/>
              <a:gd name="connsiteY7" fmla="*/ 302146 h 3063634"/>
              <a:gd name="connsiteX0" fmla="*/ 36576 w 12518136"/>
              <a:gd name="connsiteY0" fmla="*/ 302146 h 3063634"/>
              <a:gd name="connsiteX1" fmla="*/ 1993392 w 12518136"/>
              <a:gd name="connsiteY1" fmla="*/ 394 h 3063634"/>
              <a:gd name="connsiteX2" fmla="*/ 5257800 w 12518136"/>
              <a:gd name="connsiteY2" fmla="*/ 256427 h 3063634"/>
              <a:gd name="connsiteX3" fmla="*/ 8595360 w 12518136"/>
              <a:gd name="connsiteY3" fmla="*/ 530746 h 3063634"/>
              <a:gd name="connsiteX4" fmla="*/ 12463272 w 12518136"/>
              <a:gd name="connsiteY4" fmla="*/ 46114 h 3063634"/>
              <a:gd name="connsiteX5" fmla="*/ 12518136 w 12518136"/>
              <a:gd name="connsiteY5" fmla="*/ 3063634 h 3063634"/>
              <a:gd name="connsiteX6" fmla="*/ 0 w 12518136"/>
              <a:gd name="connsiteY6" fmla="*/ 3017914 h 3063634"/>
              <a:gd name="connsiteX7" fmla="*/ 36576 w 12518136"/>
              <a:gd name="connsiteY7" fmla="*/ 302146 h 3063634"/>
              <a:gd name="connsiteX0" fmla="*/ 91440 w 12518136"/>
              <a:gd name="connsiteY0" fmla="*/ 311448 h 3063792"/>
              <a:gd name="connsiteX1" fmla="*/ 1993392 w 12518136"/>
              <a:gd name="connsiteY1" fmla="*/ 552 h 3063792"/>
              <a:gd name="connsiteX2" fmla="*/ 5257800 w 12518136"/>
              <a:gd name="connsiteY2" fmla="*/ 256585 h 3063792"/>
              <a:gd name="connsiteX3" fmla="*/ 8595360 w 12518136"/>
              <a:gd name="connsiteY3" fmla="*/ 530904 h 3063792"/>
              <a:gd name="connsiteX4" fmla="*/ 12463272 w 12518136"/>
              <a:gd name="connsiteY4" fmla="*/ 46272 h 3063792"/>
              <a:gd name="connsiteX5" fmla="*/ 12518136 w 12518136"/>
              <a:gd name="connsiteY5" fmla="*/ 3063792 h 3063792"/>
              <a:gd name="connsiteX6" fmla="*/ 0 w 12518136"/>
              <a:gd name="connsiteY6" fmla="*/ 3018072 h 3063792"/>
              <a:gd name="connsiteX7" fmla="*/ 91440 w 12518136"/>
              <a:gd name="connsiteY7" fmla="*/ 311448 h 3063792"/>
              <a:gd name="connsiteX0" fmla="*/ 82296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82296 w 12508992"/>
              <a:gd name="connsiteY7" fmla="*/ 311448 h 3063792"/>
              <a:gd name="connsiteX0" fmla="*/ 82296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82296 w 12508992"/>
              <a:gd name="connsiteY7" fmla="*/ 311448 h 3063792"/>
              <a:gd name="connsiteX0" fmla="*/ 91440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91440 w 12508992"/>
              <a:gd name="connsiteY7" fmla="*/ 311448 h 3063792"/>
              <a:gd name="connsiteX0" fmla="*/ 91440 w 12472416"/>
              <a:gd name="connsiteY0" fmla="*/ 311448 h 3072936"/>
              <a:gd name="connsiteX1" fmla="*/ 1984248 w 12472416"/>
              <a:gd name="connsiteY1" fmla="*/ 552 h 3072936"/>
              <a:gd name="connsiteX2" fmla="*/ 5248656 w 12472416"/>
              <a:gd name="connsiteY2" fmla="*/ 256585 h 3072936"/>
              <a:gd name="connsiteX3" fmla="*/ 8586216 w 12472416"/>
              <a:gd name="connsiteY3" fmla="*/ 530904 h 3072936"/>
              <a:gd name="connsiteX4" fmla="*/ 12454128 w 12472416"/>
              <a:gd name="connsiteY4" fmla="*/ 46272 h 3072936"/>
              <a:gd name="connsiteX5" fmla="*/ 12472416 w 12472416"/>
              <a:gd name="connsiteY5" fmla="*/ 3072936 h 3072936"/>
              <a:gd name="connsiteX6" fmla="*/ 0 w 12472416"/>
              <a:gd name="connsiteY6" fmla="*/ 3008928 h 3072936"/>
              <a:gd name="connsiteX7" fmla="*/ 91440 w 12472416"/>
              <a:gd name="connsiteY7" fmla="*/ 311448 h 3072936"/>
              <a:gd name="connsiteX0" fmla="*/ 91440 w 12454128"/>
              <a:gd name="connsiteY0" fmla="*/ 311448 h 3036360"/>
              <a:gd name="connsiteX1" fmla="*/ 1984248 w 12454128"/>
              <a:gd name="connsiteY1" fmla="*/ 552 h 3036360"/>
              <a:gd name="connsiteX2" fmla="*/ 5248656 w 12454128"/>
              <a:gd name="connsiteY2" fmla="*/ 256585 h 3036360"/>
              <a:gd name="connsiteX3" fmla="*/ 8586216 w 12454128"/>
              <a:gd name="connsiteY3" fmla="*/ 530904 h 3036360"/>
              <a:gd name="connsiteX4" fmla="*/ 12454128 w 12454128"/>
              <a:gd name="connsiteY4" fmla="*/ 46272 h 3036360"/>
              <a:gd name="connsiteX5" fmla="*/ 12316968 w 12454128"/>
              <a:gd name="connsiteY5" fmla="*/ 3036360 h 3036360"/>
              <a:gd name="connsiteX6" fmla="*/ 0 w 12454128"/>
              <a:gd name="connsiteY6" fmla="*/ 3008928 h 3036360"/>
              <a:gd name="connsiteX7" fmla="*/ 91440 w 12454128"/>
              <a:gd name="connsiteY7" fmla="*/ 311448 h 3036360"/>
              <a:gd name="connsiteX0" fmla="*/ 91440 w 12316968"/>
              <a:gd name="connsiteY0" fmla="*/ 311448 h 3036360"/>
              <a:gd name="connsiteX1" fmla="*/ 1984248 w 12316968"/>
              <a:gd name="connsiteY1" fmla="*/ 552 h 3036360"/>
              <a:gd name="connsiteX2" fmla="*/ 5248656 w 12316968"/>
              <a:gd name="connsiteY2" fmla="*/ 256585 h 3036360"/>
              <a:gd name="connsiteX3" fmla="*/ 8586216 w 12316968"/>
              <a:gd name="connsiteY3" fmla="*/ 530904 h 3036360"/>
              <a:gd name="connsiteX4" fmla="*/ 12280392 w 12316968"/>
              <a:gd name="connsiteY4" fmla="*/ 64560 h 3036360"/>
              <a:gd name="connsiteX5" fmla="*/ 12316968 w 12316968"/>
              <a:gd name="connsiteY5" fmla="*/ 3036360 h 3036360"/>
              <a:gd name="connsiteX6" fmla="*/ 0 w 12316968"/>
              <a:gd name="connsiteY6" fmla="*/ 3008928 h 3036360"/>
              <a:gd name="connsiteX7" fmla="*/ 91440 w 12316968"/>
              <a:gd name="connsiteY7" fmla="*/ 311448 h 3036360"/>
              <a:gd name="connsiteX0" fmla="*/ 91440 w 12280392"/>
              <a:gd name="connsiteY0" fmla="*/ 311448 h 3045504"/>
              <a:gd name="connsiteX1" fmla="*/ 1984248 w 12280392"/>
              <a:gd name="connsiteY1" fmla="*/ 552 h 3045504"/>
              <a:gd name="connsiteX2" fmla="*/ 5248656 w 12280392"/>
              <a:gd name="connsiteY2" fmla="*/ 256585 h 3045504"/>
              <a:gd name="connsiteX3" fmla="*/ 8586216 w 12280392"/>
              <a:gd name="connsiteY3" fmla="*/ 530904 h 3045504"/>
              <a:gd name="connsiteX4" fmla="*/ 12280392 w 12280392"/>
              <a:gd name="connsiteY4" fmla="*/ 64560 h 3045504"/>
              <a:gd name="connsiteX5" fmla="*/ 12198096 w 12280392"/>
              <a:gd name="connsiteY5" fmla="*/ 3045504 h 3045504"/>
              <a:gd name="connsiteX6" fmla="*/ 0 w 12280392"/>
              <a:gd name="connsiteY6" fmla="*/ 3008928 h 3045504"/>
              <a:gd name="connsiteX7" fmla="*/ 91440 w 12280392"/>
              <a:gd name="connsiteY7" fmla="*/ 311448 h 3045504"/>
              <a:gd name="connsiteX0" fmla="*/ 91440 w 12280392"/>
              <a:gd name="connsiteY0" fmla="*/ 311448 h 3054648"/>
              <a:gd name="connsiteX1" fmla="*/ 1984248 w 12280392"/>
              <a:gd name="connsiteY1" fmla="*/ 552 h 3054648"/>
              <a:gd name="connsiteX2" fmla="*/ 5248656 w 12280392"/>
              <a:gd name="connsiteY2" fmla="*/ 256585 h 3054648"/>
              <a:gd name="connsiteX3" fmla="*/ 8586216 w 12280392"/>
              <a:gd name="connsiteY3" fmla="*/ 530904 h 3054648"/>
              <a:gd name="connsiteX4" fmla="*/ 12280392 w 12280392"/>
              <a:gd name="connsiteY4" fmla="*/ 64560 h 3054648"/>
              <a:gd name="connsiteX5" fmla="*/ 12079224 w 12280392"/>
              <a:gd name="connsiteY5" fmla="*/ 3054648 h 3054648"/>
              <a:gd name="connsiteX6" fmla="*/ 0 w 12280392"/>
              <a:gd name="connsiteY6" fmla="*/ 3008928 h 3054648"/>
              <a:gd name="connsiteX7" fmla="*/ 91440 w 12280392"/>
              <a:gd name="connsiteY7" fmla="*/ 311448 h 3054648"/>
              <a:gd name="connsiteX0" fmla="*/ 91440 w 12280392"/>
              <a:gd name="connsiteY0" fmla="*/ 311448 h 3008928"/>
              <a:gd name="connsiteX1" fmla="*/ 1984248 w 12280392"/>
              <a:gd name="connsiteY1" fmla="*/ 552 h 3008928"/>
              <a:gd name="connsiteX2" fmla="*/ 5248656 w 12280392"/>
              <a:gd name="connsiteY2" fmla="*/ 256585 h 3008928"/>
              <a:gd name="connsiteX3" fmla="*/ 8586216 w 12280392"/>
              <a:gd name="connsiteY3" fmla="*/ 530904 h 3008928"/>
              <a:gd name="connsiteX4" fmla="*/ 12280392 w 12280392"/>
              <a:gd name="connsiteY4" fmla="*/ 64560 h 3008928"/>
              <a:gd name="connsiteX5" fmla="*/ 12271248 w 12280392"/>
              <a:gd name="connsiteY5" fmla="*/ 2377992 h 3008928"/>
              <a:gd name="connsiteX6" fmla="*/ 0 w 12280392"/>
              <a:gd name="connsiteY6" fmla="*/ 3008928 h 3008928"/>
              <a:gd name="connsiteX7" fmla="*/ 91440 w 12280392"/>
              <a:gd name="connsiteY7" fmla="*/ 311448 h 3008928"/>
              <a:gd name="connsiteX0" fmla="*/ 21863 w 12210815"/>
              <a:gd name="connsiteY0" fmla="*/ 311448 h 2460288"/>
              <a:gd name="connsiteX1" fmla="*/ 1914671 w 12210815"/>
              <a:gd name="connsiteY1" fmla="*/ 552 h 2460288"/>
              <a:gd name="connsiteX2" fmla="*/ 5179079 w 12210815"/>
              <a:gd name="connsiteY2" fmla="*/ 256585 h 2460288"/>
              <a:gd name="connsiteX3" fmla="*/ 8516639 w 12210815"/>
              <a:gd name="connsiteY3" fmla="*/ 530904 h 2460288"/>
              <a:gd name="connsiteX4" fmla="*/ 12210815 w 12210815"/>
              <a:gd name="connsiteY4" fmla="*/ 64560 h 2460288"/>
              <a:gd name="connsiteX5" fmla="*/ 12201671 w 12210815"/>
              <a:gd name="connsiteY5" fmla="*/ 2377992 h 2460288"/>
              <a:gd name="connsiteX6" fmla="*/ 21863 w 12210815"/>
              <a:gd name="connsiteY6" fmla="*/ 2460288 h 2460288"/>
              <a:gd name="connsiteX7" fmla="*/ 21863 w 12210815"/>
              <a:gd name="connsiteY7" fmla="*/ 311448 h 2460288"/>
              <a:gd name="connsiteX0" fmla="*/ 23434 w 12212386"/>
              <a:gd name="connsiteY0" fmla="*/ 311448 h 2377992"/>
              <a:gd name="connsiteX1" fmla="*/ 1916242 w 12212386"/>
              <a:gd name="connsiteY1" fmla="*/ 552 h 2377992"/>
              <a:gd name="connsiteX2" fmla="*/ 5180650 w 12212386"/>
              <a:gd name="connsiteY2" fmla="*/ 256585 h 2377992"/>
              <a:gd name="connsiteX3" fmla="*/ 8518210 w 12212386"/>
              <a:gd name="connsiteY3" fmla="*/ 530904 h 2377992"/>
              <a:gd name="connsiteX4" fmla="*/ 12212386 w 12212386"/>
              <a:gd name="connsiteY4" fmla="*/ 64560 h 2377992"/>
              <a:gd name="connsiteX5" fmla="*/ 12203242 w 12212386"/>
              <a:gd name="connsiteY5" fmla="*/ 2377992 h 2377992"/>
              <a:gd name="connsiteX6" fmla="*/ 14290 w 12212386"/>
              <a:gd name="connsiteY6" fmla="*/ 2057952 h 2377992"/>
              <a:gd name="connsiteX7" fmla="*/ 23434 w 12212386"/>
              <a:gd name="connsiteY7" fmla="*/ 311448 h 2377992"/>
              <a:gd name="connsiteX0" fmla="*/ 23434 w 12212386"/>
              <a:gd name="connsiteY0" fmla="*/ 311448 h 2377992"/>
              <a:gd name="connsiteX1" fmla="*/ 1916242 w 12212386"/>
              <a:gd name="connsiteY1" fmla="*/ 552 h 2377992"/>
              <a:gd name="connsiteX2" fmla="*/ 5180650 w 12212386"/>
              <a:gd name="connsiteY2" fmla="*/ 256585 h 2377992"/>
              <a:gd name="connsiteX3" fmla="*/ 8518210 w 12212386"/>
              <a:gd name="connsiteY3" fmla="*/ 530904 h 2377992"/>
              <a:gd name="connsiteX4" fmla="*/ 12212386 w 12212386"/>
              <a:gd name="connsiteY4" fmla="*/ 64560 h 2377992"/>
              <a:gd name="connsiteX5" fmla="*/ 12203242 w 12212386"/>
              <a:gd name="connsiteY5" fmla="*/ 2377992 h 2377992"/>
              <a:gd name="connsiteX6" fmla="*/ 14290 w 12212386"/>
              <a:gd name="connsiteY6" fmla="*/ 2368848 h 2377992"/>
              <a:gd name="connsiteX7" fmla="*/ 23434 w 12212386"/>
              <a:gd name="connsiteY7" fmla="*/ 311448 h 2377992"/>
              <a:gd name="connsiteX0" fmla="*/ 9144 w 12198096"/>
              <a:gd name="connsiteY0" fmla="*/ 311448 h 2377992"/>
              <a:gd name="connsiteX1" fmla="*/ 1901952 w 12198096"/>
              <a:gd name="connsiteY1" fmla="*/ 552 h 2377992"/>
              <a:gd name="connsiteX2" fmla="*/ 5166360 w 12198096"/>
              <a:gd name="connsiteY2" fmla="*/ 256585 h 2377992"/>
              <a:gd name="connsiteX3" fmla="*/ 8503920 w 12198096"/>
              <a:gd name="connsiteY3" fmla="*/ 530904 h 2377992"/>
              <a:gd name="connsiteX4" fmla="*/ 12198096 w 12198096"/>
              <a:gd name="connsiteY4" fmla="*/ 64560 h 2377992"/>
              <a:gd name="connsiteX5" fmla="*/ 12188952 w 12198096"/>
              <a:gd name="connsiteY5" fmla="*/ 2377992 h 2377992"/>
              <a:gd name="connsiteX6" fmla="*/ 0 w 12198096"/>
              <a:gd name="connsiteY6" fmla="*/ 2368848 h 2377992"/>
              <a:gd name="connsiteX7" fmla="*/ 9144 w 12198096"/>
              <a:gd name="connsiteY7" fmla="*/ 311448 h 2377992"/>
              <a:gd name="connsiteX0" fmla="*/ 9144 w 12198096"/>
              <a:gd name="connsiteY0" fmla="*/ 311448 h 2377992"/>
              <a:gd name="connsiteX1" fmla="*/ 1901952 w 12198096"/>
              <a:gd name="connsiteY1" fmla="*/ 552 h 2377992"/>
              <a:gd name="connsiteX2" fmla="*/ 5166360 w 12198096"/>
              <a:gd name="connsiteY2" fmla="*/ 256585 h 2377992"/>
              <a:gd name="connsiteX3" fmla="*/ 8503920 w 12198096"/>
              <a:gd name="connsiteY3" fmla="*/ 530904 h 2377992"/>
              <a:gd name="connsiteX4" fmla="*/ 12198096 w 12198096"/>
              <a:gd name="connsiteY4" fmla="*/ 64560 h 2377992"/>
              <a:gd name="connsiteX5" fmla="*/ 12188952 w 12198096"/>
              <a:gd name="connsiteY5" fmla="*/ 2377992 h 2377992"/>
              <a:gd name="connsiteX6" fmla="*/ 0 w 12198096"/>
              <a:gd name="connsiteY6" fmla="*/ 2368848 h 2377992"/>
              <a:gd name="connsiteX7" fmla="*/ 9144 w 12198096"/>
              <a:gd name="connsiteY7" fmla="*/ 311448 h 2377992"/>
              <a:gd name="connsiteX0" fmla="*/ 31446 w 12198096"/>
              <a:gd name="connsiteY0" fmla="*/ 317131 h 2378100"/>
              <a:gd name="connsiteX1" fmla="*/ 1901952 w 12198096"/>
              <a:gd name="connsiteY1" fmla="*/ 660 h 2378100"/>
              <a:gd name="connsiteX2" fmla="*/ 5166360 w 12198096"/>
              <a:gd name="connsiteY2" fmla="*/ 256693 h 2378100"/>
              <a:gd name="connsiteX3" fmla="*/ 8503920 w 12198096"/>
              <a:gd name="connsiteY3" fmla="*/ 531012 h 2378100"/>
              <a:gd name="connsiteX4" fmla="*/ 12198096 w 12198096"/>
              <a:gd name="connsiteY4" fmla="*/ 64668 h 2378100"/>
              <a:gd name="connsiteX5" fmla="*/ 12188952 w 12198096"/>
              <a:gd name="connsiteY5" fmla="*/ 2378100 h 2378100"/>
              <a:gd name="connsiteX6" fmla="*/ 0 w 12198096"/>
              <a:gd name="connsiteY6" fmla="*/ 2368956 h 2378100"/>
              <a:gd name="connsiteX7" fmla="*/ 31446 w 12198096"/>
              <a:gd name="connsiteY7" fmla="*/ 317131 h 2378100"/>
              <a:gd name="connsiteX0" fmla="*/ 14720 w 12198096"/>
              <a:gd name="connsiteY0" fmla="*/ 322822 h 2378215"/>
              <a:gd name="connsiteX1" fmla="*/ 1901952 w 12198096"/>
              <a:gd name="connsiteY1" fmla="*/ 775 h 2378215"/>
              <a:gd name="connsiteX2" fmla="*/ 5166360 w 12198096"/>
              <a:gd name="connsiteY2" fmla="*/ 256808 h 2378215"/>
              <a:gd name="connsiteX3" fmla="*/ 8503920 w 12198096"/>
              <a:gd name="connsiteY3" fmla="*/ 531127 h 2378215"/>
              <a:gd name="connsiteX4" fmla="*/ 12198096 w 12198096"/>
              <a:gd name="connsiteY4" fmla="*/ 64783 h 2378215"/>
              <a:gd name="connsiteX5" fmla="*/ 12188952 w 12198096"/>
              <a:gd name="connsiteY5" fmla="*/ 2378215 h 2378215"/>
              <a:gd name="connsiteX6" fmla="*/ 0 w 12198096"/>
              <a:gd name="connsiteY6" fmla="*/ 2369071 h 2378215"/>
              <a:gd name="connsiteX7" fmla="*/ 14720 w 12198096"/>
              <a:gd name="connsiteY7" fmla="*/ 322822 h 2378215"/>
              <a:gd name="connsiteX0" fmla="*/ 4365 w 12221195"/>
              <a:gd name="connsiteY0" fmla="*/ 151486 h 2429904"/>
              <a:gd name="connsiteX1" fmla="*/ 1925051 w 12221195"/>
              <a:gd name="connsiteY1" fmla="*/ 52464 h 2429904"/>
              <a:gd name="connsiteX2" fmla="*/ 5189459 w 12221195"/>
              <a:gd name="connsiteY2" fmla="*/ 308497 h 2429904"/>
              <a:gd name="connsiteX3" fmla="*/ 8527019 w 12221195"/>
              <a:gd name="connsiteY3" fmla="*/ 582816 h 2429904"/>
              <a:gd name="connsiteX4" fmla="*/ 12221195 w 12221195"/>
              <a:gd name="connsiteY4" fmla="*/ 116472 h 2429904"/>
              <a:gd name="connsiteX5" fmla="*/ 12212051 w 12221195"/>
              <a:gd name="connsiteY5" fmla="*/ 2429904 h 2429904"/>
              <a:gd name="connsiteX6" fmla="*/ 23099 w 12221195"/>
              <a:gd name="connsiteY6" fmla="*/ 2420760 h 2429904"/>
              <a:gd name="connsiteX7" fmla="*/ 4365 w 12221195"/>
              <a:gd name="connsiteY7" fmla="*/ 151486 h 2429904"/>
              <a:gd name="connsiteX0" fmla="*/ 4365 w 12221195"/>
              <a:gd name="connsiteY0" fmla="*/ 118904 h 2397322"/>
              <a:gd name="connsiteX1" fmla="*/ 1925051 w 12221195"/>
              <a:gd name="connsiteY1" fmla="*/ 19882 h 2397322"/>
              <a:gd name="connsiteX2" fmla="*/ 5189459 w 12221195"/>
              <a:gd name="connsiteY2" fmla="*/ 275915 h 2397322"/>
              <a:gd name="connsiteX3" fmla="*/ 8527019 w 12221195"/>
              <a:gd name="connsiteY3" fmla="*/ 550234 h 2397322"/>
              <a:gd name="connsiteX4" fmla="*/ 12221195 w 12221195"/>
              <a:gd name="connsiteY4" fmla="*/ 83890 h 2397322"/>
              <a:gd name="connsiteX5" fmla="*/ 12212051 w 12221195"/>
              <a:gd name="connsiteY5" fmla="*/ 2397322 h 2397322"/>
              <a:gd name="connsiteX6" fmla="*/ 23099 w 12221195"/>
              <a:gd name="connsiteY6" fmla="*/ 2388178 h 2397322"/>
              <a:gd name="connsiteX7" fmla="*/ 4365 w 12221195"/>
              <a:gd name="connsiteY7" fmla="*/ 118904 h 2397322"/>
              <a:gd name="connsiteX0" fmla="*/ 4365 w 12221195"/>
              <a:gd name="connsiteY0" fmla="*/ 148695 h 2427113"/>
              <a:gd name="connsiteX1" fmla="*/ 2482612 w 12221195"/>
              <a:gd name="connsiteY1" fmla="*/ 10644 h 2427113"/>
              <a:gd name="connsiteX2" fmla="*/ 5189459 w 12221195"/>
              <a:gd name="connsiteY2" fmla="*/ 305706 h 2427113"/>
              <a:gd name="connsiteX3" fmla="*/ 8527019 w 12221195"/>
              <a:gd name="connsiteY3" fmla="*/ 580025 h 2427113"/>
              <a:gd name="connsiteX4" fmla="*/ 12221195 w 12221195"/>
              <a:gd name="connsiteY4" fmla="*/ 113681 h 2427113"/>
              <a:gd name="connsiteX5" fmla="*/ 12212051 w 12221195"/>
              <a:gd name="connsiteY5" fmla="*/ 2427113 h 2427113"/>
              <a:gd name="connsiteX6" fmla="*/ 23099 w 12221195"/>
              <a:gd name="connsiteY6" fmla="*/ 2417969 h 2427113"/>
              <a:gd name="connsiteX7" fmla="*/ 4365 w 12221195"/>
              <a:gd name="connsiteY7" fmla="*/ 148695 h 2427113"/>
              <a:gd name="connsiteX0" fmla="*/ 4365 w 12221195"/>
              <a:gd name="connsiteY0" fmla="*/ 143667 h 2422085"/>
              <a:gd name="connsiteX1" fmla="*/ 2482612 w 12221195"/>
              <a:gd name="connsiteY1" fmla="*/ 5616 h 2422085"/>
              <a:gd name="connsiteX2" fmla="*/ 5239640 w 12221195"/>
              <a:gd name="connsiteY2" fmla="*/ 228195 h 2422085"/>
              <a:gd name="connsiteX3" fmla="*/ 8527019 w 12221195"/>
              <a:gd name="connsiteY3" fmla="*/ 574997 h 2422085"/>
              <a:gd name="connsiteX4" fmla="*/ 12221195 w 12221195"/>
              <a:gd name="connsiteY4" fmla="*/ 108653 h 2422085"/>
              <a:gd name="connsiteX5" fmla="*/ 12212051 w 12221195"/>
              <a:gd name="connsiteY5" fmla="*/ 2422085 h 2422085"/>
              <a:gd name="connsiteX6" fmla="*/ 23099 w 12221195"/>
              <a:gd name="connsiteY6" fmla="*/ 2412941 h 2422085"/>
              <a:gd name="connsiteX7" fmla="*/ 4365 w 12221195"/>
              <a:gd name="connsiteY7" fmla="*/ 143667 h 2422085"/>
              <a:gd name="connsiteX0" fmla="*/ 4365 w 12221195"/>
              <a:gd name="connsiteY0" fmla="*/ 168460 h 2446878"/>
              <a:gd name="connsiteX1" fmla="*/ 2482612 w 12221195"/>
              <a:gd name="connsiteY1" fmla="*/ 30409 h 2446878"/>
              <a:gd name="connsiteX2" fmla="*/ 8527019 w 12221195"/>
              <a:gd name="connsiteY2" fmla="*/ 599790 h 2446878"/>
              <a:gd name="connsiteX3" fmla="*/ 12221195 w 12221195"/>
              <a:gd name="connsiteY3" fmla="*/ 133446 h 2446878"/>
              <a:gd name="connsiteX4" fmla="*/ 12212051 w 12221195"/>
              <a:gd name="connsiteY4" fmla="*/ 2446878 h 2446878"/>
              <a:gd name="connsiteX5" fmla="*/ 23099 w 12221195"/>
              <a:gd name="connsiteY5" fmla="*/ 2437734 h 2446878"/>
              <a:gd name="connsiteX6" fmla="*/ 4365 w 12221195"/>
              <a:gd name="connsiteY6" fmla="*/ 168460 h 2446878"/>
              <a:gd name="connsiteX0" fmla="*/ 4365 w 12221195"/>
              <a:gd name="connsiteY0" fmla="*/ 156733 h 2435151"/>
              <a:gd name="connsiteX1" fmla="*/ 2482612 w 12221195"/>
              <a:gd name="connsiteY1" fmla="*/ 18682 h 2435151"/>
              <a:gd name="connsiteX2" fmla="*/ 8448961 w 12221195"/>
              <a:gd name="connsiteY2" fmla="*/ 426370 h 2435151"/>
              <a:gd name="connsiteX3" fmla="*/ 12221195 w 12221195"/>
              <a:gd name="connsiteY3" fmla="*/ 121719 h 2435151"/>
              <a:gd name="connsiteX4" fmla="*/ 12212051 w 12221195"/>
              <a:gd name="connsiteY4" fmla="*/ 2435151 h 2435151"/>
              <a:gd name="connsiteX5" fmla="*/ 23099 w 12221195"/>
              <a:gd name="connsiteY5" fmla="*/ 2426007 h 2435151"/>
              <a:gd name="connsiteX6" fmla="*/ 4365 w 12221195"/>
              <a:gd name="connsiteY6" fmla="*/ 156733 h 2435151"/>
              <a:gd name="connsiteX0" fmla="*/ 4365 w 12221195"/>
              <a:gd name="connsiteY0" fmla="*/ 147209 h 2425627"/>
              <a:gd name="connsiteX1" fmla="*/ 2482612 w 12221195"/>
              <a:gd name="connsiteY1" fmla="*/ 9158 h 2425627"/>
              <a:gd name="connsiteX2" fmla="*/ 8448961 w 12221195"/>
              <a:gd name="connsiteY2" fmla="*/ 416846 h 2425627"/>
              <a:gd name="connsiteX3" fmla="*/ 12221195 w 12221195"/>
              <a:gd name="connsiteY3" fmla="*/ 112195 h 2425627"/>
              <a:gd name="connsiteX4" fmla="*/ 12212051 w 12221195"/>
              <a:gd name="connsiteY4" fmla="*/ 2425627 h 2425627"/>
              <a:gd name="connsiteX5" fmla="*/ 23099 w 12221195"/>
              <a:gd name="connsiteY5" fmla="*/ 2416483 h 2425627"/>
              <a:gd name="connsiteX6" fmla="*/ 4365 w 12221195"/>
              <a:gd name="connsiteY6" fmla="*/ 147209 h 2425627"/>
              <a:gd name="connsiteX0" fmla="*/ 5928 w 12206031"/>
              <a:gd name="connsiteY0" fmla="*/ 160944 h 2433786"/>
              <a:gd name="connsiteX1" fmla="*/ 2467448 w 12206031"/>
              <a:gd name="connsiteY1" fmla="*/ 17317 h 2433786"/>
              <a:gd name="connsiteX2" fmla="*/ 8433797 w 12206031"/>
              <a:gd name="connsiteY2" fmla="*/ 425005 h 2433786"/>
              <a:gd name="connsiteX3" fmla="*/ 12206031 w 12206031"/>
              <a:gd name="connsiteY3" fmla="*/ 120354 h 2433786"/>
              <a:gd name="connsiteX4" fmla="*/ 12196887 w 12206031"/>
              <a:gd name="connsiteY4" fmla="*/ 2433786 h 2433786"/>
              <a:gd name="connsiteX5" fmla="*/ 7935 w 12206031"/>
              <a:gd name="connsiteY5" fmla="*/ 2424642 h 2433786"/>
              <a:gd name="connsiteX6" fmla="*/ 5928 w 12206031"/>
              <a:gd name="connsiteY6" fmla="*/ 160944 h 2433786"/>
              <a:gd name="connsiteX0" fmla="*/ 0 w 12200103"/>
              <a:gd name="connsiteY0" fmla="*/ 160944 h 2433786"/>
              <a:gd name="connsiteX1" fmla="*/ 2461520 w 12200103"/>
              <a:gd name="connsiteY1" fmla="*/ 17317 h 2433786"/>
              <a:gd name="connsiteX2" fmla="*/ 8427869 w 12200103"/>
              <a:gd name="connsiteY2" fmla="*/ 425005 h 2433786"/>
              <a:gd name="connsiteX3" fmla="*/ 12200103 w 12200103"/>
              <a:gd name="connsiteY3" fmla="*/ 120354 h 2433786"/>
              <a:gd name="connsiteX4" fmla="*/ 12190959 w 12200103"/>
              <a:gd name="connsiteY4" fmla="*/ 2433786 h 2433786"/>
              <a:gd name="connsiteX5" fmla="*/ 2007 w 12200103"/>
              <a:gd name="connsiteY5" fmla="*/ 2424642 h 2433786"/>
              <a:gd name="connsiteX6" fmla="*/ 0 w 12200103"/>
              <a:gd name="connsiteY6" fmla="*/ 160944 h 2433786"/>
              <a:gd name="connsiteX0" fmla="*/ 0 w 12200103"/>
              <a:gd name="connsiteY0" fmla="*/ 156840 h 2429682"/>
              <a:gd name="connsiteX1" fmla="*/ 2461520 w 12200103"/>
              <a:gd name="connsiteY1" fmla="*/ 13213 h 2429682"/>
              <a:gd name="connsiteX2" fmla="*/ 8427869 w 12200103"/>
              <a:gd name="connsiteY2" fmla="*/ 420901 h 2429682"/>
              <a:gd name="connsiteX3" fmla="*/ 12200103 w 12200103"/>
              <a:gd name="connsiteY3" fmla="*/ 116250 h 2429682"/>
              <a:gd name="connsiteX4" fmla="*/ 12190959 w 12200103"/>
              <a:gd name="connsiteY4" fmla="*/ 2429682 h 2429682"/>
              <a:gd name="connsiteX5" fmla="*/ 2007 w 12200103"/>
              <a:gd name="connsiteY5" fmla="*/ 2420538 h 2429682"/>
              <a:gd name="connsiteX6" fmla="*/ 0 w 12200103"/>
              <a:gd name="connsiteY6" fmla="*/ 156840 h 2429682"/>
              <a:gd name="connsiteX0" fmla="*/ 0 w 12200103"/>
              <a:gd name="connsiteY0" fmla="*/ 153376 h 2426218"/>
              <a:gd name="connsiteX1" fmla="*/ 2461520 w 12200103"/>
              <a:gd name="connsiteY1" fmla="*/ 9749 h 2426218"/>
              <a:gd name="connsiteX2" fmla="*/ 8427869 w 12200103"/>
              <a:gd name="connsiteY2" fmla="*/ 417437 h 2426218"/>
              <a:gd name="connsiteX3" fmla="*/ 12200103 w 12200103"/>
              <a:gd name="connsiteY3" fmla="*/ 112786 h 2426218"/>
              <a:gd name="connsiteX4" fmla="*/ 12190959 w 12200103"/>
              <a:gd name="connsiteY4" fmla="*/ 2426218 h 2426218"/>
              <a:gd name="connsiteX5" fmla="*/ 2007 w 12200103"/>
              <a:gd name="connsiteY5" fmla="*/ 2417074 h 2426218"/>
              <a:gd name="connsiteX6" fmla="*/ 0 w 12200103"/>
              <a:gd name="connsiteY6" fmla="*/ 153376 h 2426218"/>
              <a:gd name="connsiteX0" fmla="*/ 0 w 12200103"/>
              <a:gd name="connsiteY0" fmla="*/ 156301 h 2429143"/>
              <a:gd name="connsiteX1" fmla="*/ 2461520 w 12200103"/>
              <a:gd name="connsiteY1" fmla="*/ 12674 h 2429143"/>
              <a:gd name="connsiteX2" fmla="*/ 8427869 w 12200103"/>
              <a:gd name="connsiteY2" fmla="*/ 420362 h 2429143"/>
              <a:gd name="connsiteX3" fmla="*/ 12200103 w 12200103"/>
              <a:gd name="connsiteY3" fmla="*/ 115711 h 2429143"/>
              <a:gd name="connsiteX4" fmla="*/ 12190959 w 12200103"/>
              <a:gd name="connsiteY4" fmla="*/ 2429143 h 2429143"/>
              <a:gd name="connsiteX5" fmla="*/ 2007 w 12200103"/>
              <a:gd name="connsiteY5" fmla="*/ 2419999 h 2429143"/>
              <a:gd name="connsiteX6" fmla="*/ 0 w 12200103"/>
              <a:gd name="connsiteY6" fmla="*/ 156301 h 2429143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87569 w 12190959"/>
              <a:gd name="connsiteY3" fmla="*/ 280350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87569 w 12190959"/>
              <a:gd name="connsiteY3" fmla="*/ 275280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75034 w 12190959"/>
              <a:gd name="connsiteY3" fmla="*/ 325982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75034"/>
              <a:gd name="connsiteY0" fmla="*/ 138410 h 2402108"/>
              <a:gd name="connsiteX1" fmla="*/ 2925291 w 12175034"/>
              <a:gd name="connsiteY1" fmla="*/ 15064 h 2402108"/>
              <a:gd name="connsiteX2" fmla="*/ 8427869 w 12175034"/>
              <a:gd name="connsiteY2" fmla="*/ 402471 h 2402108"/>
              <a:gd name="connsiteX3" fmla="*/ 12175034 w 12175034"/>
              <a:gd name="connsiteY3" fmla="*/ 325982 h 2402108"/>
              <a:gd name="connsiteX4" fmla="*/ 12078149 w 12175034"/>
              <a:gd name="connsiteY4" fmla="*/ 2390971 h 2402108"/>
              <a:gd name="connsiteX5" fmla="*/ 2007 w 12175034"/>
              <a:gd name="connsiteY5" fmla="*/ 2402108 h 2402108"/>
              <a:gd name="connsiteX6" fmla="*/ 0 w 12175034"/>
              <a:gd name="connsiteY6" fmla="*/ 138410 h 2402108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75034 w 12203493"/>
              <a:gd name="connsiteY3" fmla="*/ 325982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81301 w 12203493"/>
              <a:gd name="connsiteY3" fmla="*/ 325982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93836 w 12203493"/>
              <a:gd name="connsiteY3" fmla="*/ 346263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13124"/>
              <a:gd name="connsiteY0" fmla="*/ 174497 h 2404482"/>
              <a:gd name="connsiteX1" fmla="*/ 2934922 w 12213124"/>
              <a:gd name="connsiteY1" fmla="*/ 8294 h 2404482"/>
              <a:gd name="connsiteX2" fmla="*/ 8437500 w 12213124"/>
              <a:gd name="connsiteY2" fmla="*/ 395701 h 2404482"/>
              <a:gd name="connsiteX3" fmla="*/ 12203467 w 12213124"/>
              <a:gd name="connsiteY3" fmla="*/ 339493 h 2404482"/>
              <a:gd name="connsiteX4" fmla="*/ 12213124 w 12213124"/>
              <a:gd name="connsiteY4" fmla="*/ 2404482 h 2404482"/>
              <a:gd name="connsiteX5" fmla="*/ 11638 w 12213124"/>
              <a:gd name="connsiteY5" fmla="*/ 2395338 h 2404482"/>
              <a:gd name="connsiteX6" fmla="*/ 0 w 12213124"/>
              <a:gd name="connsiteY6" fmla="*/ 174497 h 2404482"/>
              <a:gd name="connsiteX0" fmla="*/ 0 w 12203493"/>
              <a:gd name="connsiteY0" fmla="*/ 147868 h 2409022"/>
              <a:gd name="connsiteX1" fmla="*/ 2925291 w 12203493"/>
              <a:gd name="connsiteY1" fmla="*/ 12834 h 2409022"/>
              <a:gd name="connsiteX2" fmla="*/ 8427869 w 12203493"/>
              <a:gd name="connsiteY2" fmla="*/ 400241 h 2409022"/>
              <a:gd name="connsiteX3" fmla="*/ 12193836 w 12203493"/>
              <a:gd name="connsiteY3" fmla="*/ 344033 h 2409022"/>
              <a:gd name="connsiteX4" fmla="*/ 12203493 w 12203493"/>
              <a:gd name="connsiteY4" fmla="*/ 2409022 h 2409022"/>
              <a:gd name="connsiteX5" fmla="*/ 2007 w 12203493"/>
              <a:gd name="connsiteY5" fmla="*/ 2399878 h 2409022"/>
              <a:gd name="connsiteX6" fmla="*/ 0 w 12203493"/>
              <a:gd name="connsiteY6" fmla="*/ 147868 h 2409022"/>
              <a:gd name="connsiteX0" fmla="*/ 0 w 12203493"/>
              <a:gd name="connsiteY0" fmla="*/ 146753 h 2407907"/>
              <a:gd name="connsiteX1" fmla="*/ 2925291 w 12203493"/>
              <a:gd name="connsiteY1" fmla="*/ 11719 h 2407907"/>
              <a:gd name="connsiteX2" fmla="*/ 8427869 w 12203493"/>
              <a:gd name="connsiteY2" fmla="*/ 399126 h 2407907"/>
              <a:gd name="connsiteX3" fmla="*/ 12193836 w 12203493"/>
              <a:gd name="connsiteY3" fmla="*/ 342918 h 2407907"/>
              <a:gd name="connsiteX4" fmla="*/ 12203493 w 12203493"/>
              <a:gd name="connsiteY4" fmla="*/ 2407907 h 2407907"/>
              <a:gd name="connsiteX5" fmla="*/ 2007 w 12203493"/>
              <a:gd name="connsiteY5" fmla="*/ 2398763 h 2407907"/>
              <a:gd name="connsiteX6" fmla="*/ 0 w 12203493"/>
              <a:gd name="connsiteY6" fmla="*/ 146753 h 2407907"/>
              <a:gd name="connsiteX0" fmla="*/ 0 w 12210993"/>
              <a:gd name="connsiteY0" fmla="*/ 146753 h 2398763"/>
              <a:gd name="connsiteX1" fmla="*/ 2925291 w 12210993"/>
              <a:gd name="connsiteY1" fmla="*/ 11719 h 2398763"/>
              <a:gd name="connsiteX2" fmla="*/ 8427869 w 12210993"/>
              <a:gd name="connsiteY2" fmla="*/ 399126 h 2398763"/>
              <a:gd name="connsiteX3" fmla="*/ 12193836 w 12210993"/>
              <a:gd name="connsiteY3" fmla="*/ 342918 h 2398763"/>
              <a:gd name="connsiteX4" fmla="*/ 12210993 w 12210993"/>
              <a:gd name="connsiteY4" fmla="*/ 1934627 h 2398763"/>
              <a:gd name="connsiteX5" fmla="*/ 2007 w 12210993"/>
              <a:gd name="connsiteY5" fmla="*/ 2398763 h 2398763"/>
              <a:gd name="connsiteX6" fmla="*/ 0 w 12210993"/>
              <a:gd name="connsiteY6" fmla="*/ 146753 h 2398763"/>
              <a:gd name="connsiteX0" fmla="*/ 27993 w 12238986"/>
              <a:gd name="connsiteY0" fmla="*/ 146753 h 1934627"/>
              <a:gd name="connsiteX1" fmla="*/ 2953284 w 12238986"/>
              <a:gd name="connsiteY1" fmla="*/ 11719 h 1934627"/>
              <a:gd name="connsiteX2" fmla="*/ 8455862 w 12238986"/>
              <a:gd name="connsiteY2" fmla="*/ 399126 h 1934627"/>
              <a:gd name="connsiteX3" fmla="*/ 12221829 w 12238986"/>
              <a:gd name="connsiteY3" fmla="*/ 342918 h 1934627"/>
              <a:gd name="connsiteX4" fmla="*/ 12238986 w 12238986"/>
              <a:gd name="connsiteY4" fmla="*/ 1934627 h 1934627"/>
              <a:gd name="connsiteX5" fmla="*/ 0 w 12238986"/>
              <a:gd name="connsiteY5" fmla="*/ 1791994 h 1934627"/>
              <a:gd name="connsiteX6" fmla="*/ 27993 w 12238986"/>
              <a:gd name="connsiteY6" fmla="*/ 146753 h 1934627"/>
              <a:gd name="connsiteX0" fmla="*/ 5493 w 12216486"/>
              <a:gd name="connsiteY0" fmla="*/ 146753 h 1934627"/>
              <a:gd name="connsiteX1" fmla="*/ 2930784 w 12216486"/>
              <a:gd name="connsiteY1" fmla="*/ 11719 h 1934627"/>
              <a:gd name="connsiteX2" fmla="*/ 8433362 w 12216486"/>
              <a:gd name="connsiteY2" fmla="*/ 399126 h 1934627"/>
              <a:gd name="connsiteX3" fmla="*/ 12199329 w 12216486"/>
              <a:gd name="connsiteY3" fmla="*/ 342918 h 1934627"/>
              <a:gd name="connsiteX4" fmla="*/ 12216486 w 12216486"/>
              <a:gd name="connsiteY4" fmla="*/ 1934627 h 1934627"/>
              <a:gd name="connsiteX5" fmla="*/ 0 w 12216486"/>
              <a:gd name="connsiteY5" fmla="*/ 1791994 h 1934627"/>
              <a:gd name="connsiteX6" fmla="*/ 5493 w 12216486"/>
              <a:gd name="connsiteY6" fmla="*/ 146753 h 1934627"/>
              <a:gd name="connsiteX0" fmla="*/ 14386 w 12225379"/>
              <a:gd name="connsiteY0" fmla="*/ 146753 h 1934627"/>
              <a:gd name="connsiteX1" fmla="*/ 2939677 w 12225379"/>
              <a:gd name="connsiteY1" fmla="*/ 11719 h 1934627"/>
              <a:gd name="connsiteX2" fmla="*/ 8442255 w 12225379"/>
              <a:gd name="connsiteY2" fmla="*/ 399126 h 1934627"/>
              <a:gd name="connsiteX3" fmla="*/ 12208222 w 12225379"/>
              <a:gd name="connsiteY3" fmla="*/ 342918 h 1934627"/>
              <a:gd name="connsiteX4" fmla="*/ 12225379 w 12225379"/>
              <a:gd name="connsiteY4" fmla="*/ 1934627 h 1934627"/>
              <a:gd name="connsiteX5" fmla="*/ 8893 w 12225379"/>
              <a:gd name="connsiteY5" fmla="*/ 1791994 h 1934627"/>
              <a:gd name="connsiteX6" fmla="*/ 14386 w 12225379"/>
              <a:gd name="connsiteY6" fmla="*/ 146753 h 1934627"/>
              <a:gd name="connsiteX0" fmla="*/ 5493 w 12216486"/>
              <a:gd name="connsiteY0" fmla="*/ 146753 h 1934627"/>
              <a:gd name="connsiteX1" fmla="*/ 2930784 w 12216486"/>
              <a:gd name="connsiteY1" fmla="*/ 11719 h 1934627"/>
              <a:gd name="connsiteX2" fmla="*/ 8433362 w 12216486"/>
              <a:gd name="connsiteY2" fmla="*/ 399126 h 1934627"/>
              <a:gd name="connsiteX3" fmla="*/ 12199329 w 12216486"/>
              <a:gd name="connsiteY3" fmla="*/ 342918 h 1934627"/>
              <a:gd name="connsiteX4" fmla="*/ 12216486 w 12216486"/>
              <a:gd name="connsiteY4" fmla="*/ 1934627 h 1934627"/>
              <a:gd name="connsiteX5" fmla="*/ 0 w 12216486"/>
              <a:gd name="connsiteY5" fmla="*/ 1791994 h 1934627"/>
              <a:gd name="connsiteX6" fmla="*/ 5493 w 12216486"/>
              <a:gd name="connsiteY6" fmla="*/ 146753 h 1934627"/>
              <a:gd name="connsiteX0" fmla="*/ 5493 w 12216486"/>
              <a:gd name="connsiteY0" fmla="*/ 146753 h 1898221"/>
              <a:gd name="connsiteX1" fmla="*/ 2930784 w 12216486"/>
              <a:gd name="connsiteY1" fmla="*/ 11719 h 1898221"/>
              <a:gd name="connsiteX2" fmla="*/ 8433362 w 12216486"/>
              <a:gd name="connsiteY2" fmla="*/ 399126 h 1898221"/>
              <a:gd name="connsiteX3" fmla="*/ 12199329 w 12216486"/>
              <a:gd name="connsiteY3" fmla="*/ 342918 h 1898221"/>
              <a:gd name="connsiteX4" fmla="*/ 12216486 w 12216486"/>
              <a:gd name="connsiteY4" fmla="*/ 1898221 h 1898221"/>
              <a:gd name="connsiteX5" fmla="*/ 0 w 12216486"/>
              <a:gd name="connsiteY5" fmla="*/ 1791994 h 1898221"/>
              <a:gd name="connsiteX6" fmla="*/ 5493 w 12216486"/>
              <a:gd name="connsiteY6" fmla="*/ 146753 h 1898221"/>
              <a:gd name="connsiteX0" fmla="*/ 5493 w 12208986"/>
              <a:gd name="connsiteY0" fmla="*/ 146753 h 1867882"/>
              <a:gd name="connsiteX1" fmla="*/ 2930784 w 12208986"/>
              <a:gd name="connsiteY1" fmla="*/ 11719 h 1867882"/>
              <a:gd name="connsiteX2" fmla="*/ 8433362 w 12208986"/>
              <a:gd name="connsiteY2" fmla="*/ 399126 h 1867882"/>
              <a:gd name="connsiteX3" fmla="*/ 12199329 w 12208986"/>
              <a:gd name="connsiteY3" fmla="*/ 342918 h 1867882"/>
              <a:gd name="connsiteX4" fmla="*/ 12208986 w 12208986"/>
              <a:gd name="connsiteY4" fmla="*/ 1867882 h 1867882"/>
              <a:gd name="connsiteX5" fmla="*/ 0 w 12208986"/>
              <a:gd name="connsiteY5" fmla="*/ 1791994 h 1867882"/>
              <a:gd name="connsiteX6" fmla="*/ 5493 w 12208986"/>
              <a:gd name="connsiteY6" fmla="*/ 146753 h 1867882"/>
              <a:gd name="connsiteX0" fmla="*/ 5493 w 12231486"/>
              <a:gd name="connsiteY0" fmla="*/ 146753 h 1837544"/>
              <a:gd name="connsiteX1" fmla="*/ 2930784 w 12231486"/>
              <a:gd name="connsiteY1" fmla="*/ 11719 h 1837544"/>
              <a:gd name="connsiteX2" fmla="*/ 8433362 w 12231486"/>
              <a:gd name="connsiteY2" fmla="*/ 399126 h 1837544"/>
              <a:gd name="connsiteX3" fmla="*/ 12199329 w 12231486"/>
              <a:gd name="connsiteY3" fmla="*/ 342918 h 1837544"/>
              <a:gd name="connsiteX4" fmla="*/ 12231486 w 12231486"/>
              <a:gd name="connsiteY4" fmla="*/ 1837544 h 1837544"/>
              <a:gd name="connsiteX5" fmla="*/ 0 w 12231486"/>
              <a:gd name="connsiteY5" fmla="*/ 1791994 h 1837544"/>
              <a:gd name="connsiteX6" fmla="*/ 5493 w 12231486"/>
              <a:gd name="connsiteY6" fmla="*/ 146753 h 1837544"/>
              <a:gd name="connsiteX0" fmla="*/ 5493 w 12231486"/>
              <a:gd name="connsiteY0" fmla="*/ 146753 h 1825409"/>
              <a:gd name="connsiteX1" fmla="*/ 2930784 w 12231486"/>
              <a:gd name="connsiteY1" fmla="*/ 11719 h 1825409"/>
              <a:gd name="connsiteX2" fmla="*/ 8433362 w 12231486"/>
              <a:gd name="connsiteY2" fmla="*/ 399126 h 1825409"/>
              <a:gd name="connsiteX3" fmla="*/ 12199329 w 12231486"/>
              <a:gd name="connsiteY3" fmla="*/ 342918 h 1825409"/>
              <a:gd name="connsiteX4" fmla="*/ 12231486 w 12231486"/>
              <a:gd name="connsiteY4" fmla="*/ 1825409 h 1825409"/>
              <a:gd name="connsiteX5" fmla="*/ 0 w 12231486"/>
              <a:gd name="connsiteY5" fmla="*/ 1791994 h 1825409"/>
              <a:gd name="connsiteX6" fmla="*/ 5493 w 12231486"/>
              <a:gd name="connsiteY6" fmla="*/ 146753 h 1825409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16557"/>
              <a:gd name="connsiteY0" fmla="*/ 146753 h 1837545"/>
              <a:gd name="connsiteX1" fmla="*/ 2938284 w 12216557"/>
              <a:gd name="connsiteY1" fmla="*/ 11719 h 1837545"/>
              <a:gd name="connsiteX2" fmla="*/ 8440862 w 12216557"/>
              <a:gd name="connsiteY2" fmla="*/ 399126 h 1837545"/>
              <a:gd name="connsiteX3" fmla="*/ 12206829 w 12216557"/>
              <a:gd name="connsiteY3" fmla="*/ 342918 h 1837545"/>
              <a:gd name="connsiteX4" fmla="*/ 12216557 w 12216557"/>
              <a:gd name="connsiteY4" fmla="*/ 1837545 h 1837545"/>
              <a:gd name="connsiteX5" fmla="*/ 0 w 12216557"/>
              <a:gd name="connsiteY5" fmla="*/ 1828400 h 1837545"/>
              <a:gd name="connsiteX6" fmla="*/ 12993 w 12216557"/>
              <a:gd name="connsiteY6" fmla="*/ 146753 h 1837545"/>
              <a:gd name="connsiteX0" fmla="*/ 12993 w 12209081"/>
              <a:gd name="connsiteY0" fmla="*/ 146753 h 2098456"/>
              <a:gd name="connsiteX1" fmla="*/ 2938284 w 12209081"/>
              <a:gd name="connsiteY1" fmla="*/ 11719 h 2098456"/>
              <a:gd name="connsiteX2" fmla="*/ 8440862 w 12209081"/>
              <a:gd name="connsiteY2" fmla="*/ 399126 h 2098456"/>
              <a:gd name="connsiteX3" fmla="*/ 12206829 w 12209081"/>
              <a:gd name="connsiteY3" fmla="*/ 342918 h 2098456"/>
              <a:gd name="connsiteX4" fmla="*/ 12209081 w 12209081"/>
              <a:gd name="connsiteY4" fmla="*/ 2098456 h 2098456"/>
              <a:gd name="connsiteX5" fmla="*/ 0 w 12209081"/>
              <a:gd name="connsiteY5" fmla="*/ 1828400 h 2098456"/>
              <a:gd name="connsiteX6" fmla="*/ 12993 w 12209081"/>
              <a:gd name="connsiteY6" fmla="*/ 146753 h 2098456"/>
              <a:gd name="connsiteX0" fmla="*/ 35422 w 12231510"/>
              <a:gd name="connsiteY0" fmla="*/ 146753 h 2113582"/>
              <a:gd name="connsiteX1" fmla="*/ 2960713 w 12231510"/>
              <a:gd name="connsiteY1" fmla="*/ 11719 h 2113582"/>
              <a:gd name="connsiteX2" fmla="*/ 8463291 w 12231510"/>
              <a:gd name="connsiteY2" fmla="*/ 399126 h 2113582"/>
              <a:gd name="connsiteX3" fmla="*/ 12229258 w 12231510"/>
              <a:gd name="connsiteY3" fmla="*/ 342918 h 2113582"/>
              <a:gd name="connsiteX4" fmla="*/ 12231510 w 12231510"/>
              <a:gd name="connsiteY4" fmla="*/ 2098456 h 2113582"/>
              <a:gd name="connsiteX5" fmla="*/ 0 w 12231510"/>
              <a:gd name="connsiteY5" fmla="*/ 2113582 h 2113582"/>
              <a:gd name="connsiteX6" fmla="*/ 35422 w 12231510"/>
              <a:gd name="connsiteY6" fmla="*/ 146753 h 2113582"/>
              <a:gd name="connsiteX0" fmla="*/ 35422 w 12231510"/>
              <a:gd name="connsiteY0" fmla="*/ 146383 h 2113212"/>
              <a:gd name="connsiteX1" fmla="*/ 2960713 w 12231510"/>
              <a:gd name="connsiteY1" fmla="*/ 11349 h 2113212"/>
              <a:gd name="connsiteX2" fmla="*/ 7571640 w 12231510"/>
              <a:gd name="connsiteY2" fmla="*/ 392824 h 2113212"/>
              <a:gd name="connsiteX3" fmla="*/ 12229258 w 12231510"/>
              <a:gd name="connsiteY3" fmla="*/ 342548 h 2113212"/>
              <a:gd name="connsiteX4" fmla="*/ 12231510 w 12231510"/>
              <a:gd name="connsiteY4" fmla="*/ 2098086 h 2113212"/>
              <a:gd name="connsiteX5" fmla="*/ 0 w 12231510"/>
              <a:gd name="connsiteY5" fmla="*/ 2113212 h 2113212"/>
              <a:gd name="connsiteX6" fmla="*/ 35422 w 12231510"/>
              <a:gd name="connsiteY6" fmla="*/ 146383 h 2113212"/>
              <a:gd name="connsiteX0" fmla="*/ 35422 w 12231510"/>
              <a:gd name="connsiteY0" fmla="*/ 146383 h 2113212"/>
              <a:gd name="connsiteX1" fmla="*/ 2960713 w 12231510"/>
              <a:gd name="connsiteY1" fmla="*/ 11349 h 2113212"/>
              <a:gd name="connsiteX2" fmla="*/ 7571640 w 12231510"/>
              <a:gd name="connsiteY2" fmla="*/ 392824 h 2113212"/>
              <a:gd name="connsiteX3" fmla="*/ 12229258 w 12231510"/>
              <a:gd name="connsiteY3" fmla="*/ 342548 h 2113212"/>
              <a:gd name="connsiteX4" fmla="*/ 12231510 w 12231510"/>
              <a:gd name="connsiteY4" fmla="*/ 2098086 h 2113212"/>
              <a:gd name="connsiteX5" fmla="*/ 0 w 12231510"/>
              <a:gd name="connsiteY5" fmla="*/ 2113212 h 2113212"/>
              <a:gd name="connsiteX6" fmla="*/ 35422 w 12231510"/>
              <a:gd name="connsiteY6" fmla="*/ 146383 h 2113212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1699 h 2118528"/>
              <a:gd name="connsiteX1" fmla="*/ 2960713 w 12265984"/>
              <a:gd name="connsiteY1" fmla="*/ 16665 h 2118528"/>
              <a:gd name="connsiteX2" fmla="*/ 9632672 w 12265984"/>
              <a:gd name="connsiteY2" fmla="*/ 481181 h 2118528"/>
              <a:gd name="connsiteX3" fmla="*/ 12265801 w 12265984"/>
              <a:gd name="connsiteY3" fmla="*/ 347864 h 2118528"/>
              <a:gd name="connsiteX4" fmla="*/ 12231510 w 12265984"/>
              <a:gd name="connsiteY4" fmla="*/ 2103402 h 2118528"/>
              <a:gd name="connsiteX5" fmla="*/ 0 w 12265984"/>
              <a:gd name="connsiteY5" fmla="*/ 2118528 h 2118528"/>
              <a:gd name="connsiteX6" fmla="*/ 35422 w 12265984"/>
              <a:gd name="connsiteY6" fmla="*/ 151699 h 2118528"/>
              <a:gd name="connsiteX0" fmla="*/ 35422 w 12231510"/>
              <a:gd name="connsiteY0" fmla="*/ 151699 h 2118528"/>
              <a:gd name="connsiteX1" fmla="*/ 2960713 w 12231510"/>
              <a:gd name="connsiteY1" fmla="*/ 16665 h 2118528"/>
              <a:gd name="connsiteX2" fmla="*/ 9632672 w 12231510"/>
              <a:gd name="connsiteY2" fmla="*/ 481181 h 2118528"/>
              <a:gd name="connsiteX3" fmla="*/ 12214641 w 12231510"/>
              <a:gd name="connsiteY3" fmla="*/ 288549 h 2118528"/>
              <a:gd name="connsiteX4" fmla="*/ 12231510 w 12231510"/>
              <a:gd name="connsiteY4" fmla="*/ 2103402 h 2118528"/>
              <a:gd name="connsiteX5" fmla="*/ 0 w 12231510"/>
              <a:gd name="connsiteY5" fmla="*/ 2118528 h 2118528"/>
              <a:gd name="connsiteX6" fmla="*/ 35422 w 12231510"/>
              <a:gd name="connsiteY6" fmla="*/ 151699 h 2118528"/>
              <a:gd name="connsiteX0" fmla="*/ 35422 w 12231510"/>
              <a:gd name="connsiteY0" fmla="*/ 151699 h 2118528"/>
              <a:gd name="connsiteX1" fmla="*/ 2960713 w 12231510"/>
              <a:gd name="connsiteY1" fmla="*/ 16665 h 2118528"/>
              <a:gd name="connsiteX2" fmla="*/ 9632672 w 12231510"/>
              <a:gd name="connsiteY2" fmla="*/ 481181 h 2118528"/>
              <a:gd name="connsiteX3" fmla="*/ 12214641 w 12231510"/>
              <a:gd name="connsiteY3" fmla="*/ 288549 h 2118528"/>
              <a:gd name="connsiteX4" fmla="*/ 12231510 w 12231510"/>
              <a:gd name="connsiteY4" fmla="*/ 2103402 h 2118528"/>
              <a:gd name="connsiteX5" fmla="*/ 0 w 12231510"/>
              <a:gd name="connsiteY5" fmla="*/ 2118528 h 2118528"/>
              <a:gd name="connsiteX6" fmla="*/ 35422 w 12231510"/>
              <a:gd name="connsiteY6" fmla="*/ 151699 h 2118528"/>
              <a:gd name="connsiteX0" fmla="*/ 35422 w 12231510"/>
              <a:gd name="connsiteY0" fmla="*/ 151311 h 2118140"/>
              <a:gd name="connsiteX1" fmla="*/ 2960713 w 12231510"/>
              <a:gd name="connsiteY1" fmla="*/ 16277 h 2118140"/>
              <a:gd name="connsiteX2" fmla="*/ 9391489 w 12231510"/>
              <a:gd name="connsiteY2" fmla="*/ 474861 h 2118140"/>
              <a:gd name="connsiteX3" fmla="*/ 12214641 w 12231510"/>
              <a:gd name="connsiteY3" fmla="*/ 288161 h 2118140"/>
              <a:gd name="connsiteX4" fmla="*/ 12231510 w 12231510"/>
              <a:gd name="connsiteY4" fmla="*/ 2103014 h 2118140"/>
              <a:gd name="connsiteX5" fmla="*/ 0 w 12231510"/>
              <a:gd name="connsiteY5" fmla="*/ 2118140 h 2118140"/>
              <a:gd name="connsiteX6" fmla="*/ 35422 w 12231510"/>
              <a:gd name="connsiteY6" fmla="*/ 151311 h 2118140"/>
              <a:gd name="connsiteX0" fmla="*/ 35422 w 12231510"/>
              <a:gd name="connsiteY0" fmla="*/ 151311 h 2118140"/>
              <a:gd name="connsiteX1" fmla="*/ 2960713 w 12231510"/>
              <a:gd name="connsiteY1" fmla="*/ 16277 h 2118140"/>
              <a:gd name="connsiteX2" fmla="*/ 9391489 w 12231510"/>
              <a:gd name="connsiteY2" fmla="*/ 474861 h 2118140"/>
              <a:gd name="connsiteX3" fmla="*/ 12214641 w 12231510"/>
              <a:gd name="connsiteY3" fmla="*/ 288161 h 2118140"/>
              <a:gd name="connsiteX4" fmla="*/ 12231510 w 12231510"/>
              <a:gd name="connsiteY4" fmla="*/ 2103014 h 2118140"/>
              <a:gd name="connsiteX5" fmla="*/ 0 w 12231510"/>
              <a:gd name="connsiteY5" fmla="*/ 2118140 h 2118140"/>
              <a:gd name="connsiteX6" fmla="*/ 35422 w 12231510"/>
              <a:gd name="connsiteY6" fmla="*/ 151311 h 2118140"/>
              <a:gd name="connsiteX0" fmla="*/ 35422 w 12231510"/>
              <a:gd name="connsiteY0" fmla="*/ 150924 h 2117753"/>
              <a:gd name="connsiteX1" fmla="*/ 2960713 w 12231510"/>
              <a:gd name="connsiteY1" fmla="*/ 15890 h 2117753"/>
              <a:gd name="connsiteX2" fmla="*/ 9157613 w 12231510"/>
              <a:gd name="connsiteY2" fmla="*/ 468542 h 2117753"/>
              <a:gd name="connsiteX3" fmla="*/ 12214641 w 12231510"/>
              <a:gd name="connsiteY3" fmla="*/ 287774 h 2117753"/>
              <a:gd name="connsiteX4" fmla="*/ 12231510 w 12231510"/>
              <a:gd name="connsiteY4" fmla="*/ 2102627 h 2117753"/>
              <a:gd name="connsiteX5" fmla="*/ 0 w 12231510"/>
              <a:gd name="connsiteY5" fmla="*/ 2117753 h 2117753"/>
              <a:gd name="connsiteX6" fmla="*/ 35422 w 12231510"/>
              <a:gd name="connsiteY6" fmla="*/ 150924 h 2117753"/>
              <a:gd name="connsiteX0" fmla="*/ 35422 w 12231510"/>
              <a:gd name="connsiteY0" fmla="*/ 150538 h 2117367"/>
              <a:gd name="connsiteX1" fmla="*/ 2960713 w 12231510"/>
              <a:gd name="connsiteY1" fmla="*/ 15504 h 2117367"/>
              <a:gd name="connsiteX2" fmla="*/ 8909120 w 12231510"/>
              <a:gd name="connsiteY2" fmla="*/ 462224 h 2117367"/>
              <a:gd name="connsiteX3" fmla="*/ 12214641 w 12231510"/>
              <a:gd name="connsiteY3" fmla="*/ 287388 h 2117367"/>
              <a:gd name="connsiteX4" fmla="*/ 12231510 w 12231510"/>
              <a:gd name="connsiteY4" fmla="*/ 2102241 h 2117367"/>
              <a:gd name="connsiteX5" fmla="*/ 0 w 12231510"/>
              <a:gd name="connsiteY5" fmla="*/ 2117367 h 2117367"/>
              <a:gd name="connsiteX6" fmla="*/ 35422 w 12231510"/>
              <a:gd name="connsiteY6" fmla="*/ 150538 h 2117367"/>
              <a:gd name="connsiteX0" fmla="*/ 35422 w 12231510"/>
              <a:gd name="connsiteY0" fmla="*/ 150538 h 2117367"/>
              <a:gd name="connsiteX1" fmla="*/ 2960713 w 12231510"/>
              <a:gd name="connsiteY1" fmla="*/ 15504 h 2117367"/>
              <a:gd name="connsiteX2" fmla="*/ 8909120 w 12231510"/>
              <a:gd name="connsiteY2" fmla="*/ 462224 h 2117367"/>
              <a:gd name="connsiteX3" fmla="*/ 12214641 w 12231510"/>
              <a:gd name="connsiteY3" fmla="*/ 287388 h 2117367"/>
              <a:gd name="connsiteX4" fmla="*/ 12231510 w 12231510"/>
              <a:gd name="connsiteY4" fmla="*/ 2102241 h 2117367"/>
              <a:gd name="connsiteX5" fmla="*/ 0 w 12231510"/>
              <a:gd name="connsiteY5" fmla="*/ 2117367 h 2117367"/>
              <a:gd name="connsiteX6" fmla="*/ 35422 w 12231510"/>
              <a:gd name="connsiteY6" fmla="*/ 150538 h 2117367"/>
              <a:gd name="connsiteX0" fmla="*/ 35422 w 12231510"/>
              <a:gd name="connsiteY0" fmla="*/ 84900 h 2051729"/>
              <a:gd name="connsiteX1" fmla="*/ 2982639 w 12231510"/>
              <a:gd name="connsiteY1" fmla="*/ 32906 h 2051729"/>
              <a:gd name="connsiteX2" fmla="*/ 8909120 w 12231510"/>
              <a:gd name="connsiteY2" fmla="*/ 396586 h 2051729"/>
              <a:gd name="connsiteX3" fmla="*/ 12214641 w 12231510"/>
              <a:gd name="connsiteY3" fmla="*/ 221750 h 2051729"/>
              <a:gd name="connsiteX4" fmla="*/ 12231510 w 12231510"/>
              <a:gd name="connsiteY4" fmla="*/ 2036603 h 2051729"/>
              <a:gd name="connsiteX5" fmla="*/ 0 w 12231510"/>
              <a:gd name="connsiteY5" fmla="*/ 2051729 h 2051729"/>
              <a:gd name="connsiteX6" fmla="*/ 35422 w 12231510"/>
              <a:gd name="connsiteY6" fmla="*/ 84900 h 2051729"/>
              <a:gd name="connsiteX0" fmla="*/ 35422 w 12231510"/>
              <a:gd name="connsiteY0" fmla="*/ 65270 h 2032099"/>
              <a:gd name="connsiteX1" fmla="*/ 2989947 w 12231510"/>
              <a:gd name="connsiteY1" fmla="*/ 48865 h 2032099"/>
              <a:gd name="connsiteX2" fmla="*/ 8909120 w 12231510"/>
              <a:gd name="connsiteY2" fmla="*/ 376956 h 2032099"/>
              <a:gd name="connsiteX3" fmla="*/ 12214641 w 12231510"/>
              <a:gd name="connsiteY3" fmla="*/ 202120 h 2032099"/>
              <a:gd name="connsiteX4" fmla="*/ 12231510 w 12231510"/>
              <a:gd name="connsiteY4" fmla="*/ 2016973 h 2032099"/>
              <a:gd name="connsiteX5" fmla="*/ 0 w 12231510"/>
              <a:gd name="connsiteY5" fmla="*/ 2032099 h 2032099"/>
              <a:gd name="connsiteX6" fmla="*/ 35422 w 12231510"/>
              <a:gd name="connsiteY6" fmla="*/ 65270 h 2032099"/>
              <a:gd name="connsiteX0" fmla="*/ 28114 w 12231510"/>
              <a:gd name="connsiteY0" fmla="*/ 93078 h 2006524"/>
              <a:gd name="connsiteX1" fmla="*/ 2989947 w 12231510"/>
              <a:gd name="connsiteY1" fmla="*/ 23290 h 2006524"/>
              <a:gd name="connsiteX2" fmla="*/ 8909120 w 12231510"/>
              <a:gd name="connsiteY2" fmla="*/ 351381 h 2006524"/>
              <a:gd name="connsiteX3" fmla="*/ 12214641 w 12231510"/>
              <a:gd name="connsiteY3" fmla="*/ 176545 h 2006524"/>
              <a:gd name="connsiteX4" fmla="*/ 12231510 w 12231510"/>
              <a:gd name="connsiteY4" fmla="*/ 1991398 h 2006524"/>
              <a:gd name="connsiteX5" fmla="*/ 0 w 12231510"/>
              <a:gd name="connsiteY5" fmla="*/ 2006524 h 2006524"/>
              <a:gd name="connsiteX6" fmla="*/ 28114 w 12231510"/>
              <a:gd name="connsiteY6" fmla="*/ 93078 h 2006524"/>
              <a:gd name="connsiteX0" fmla="*/ 28114 w 12231510"/>
              <a:gd name="connsiteY0" fmla="*/ 70781 h 1984227"/>
              <a:gd name="connsiteX1" fmla="*/ 2989947 w 12231510"/>
              <a:gd name="connsiteY1" fmla="*/ 36582 h 1984227"/>
              <a:gd name="connsiteX2" fmla="*/ 8909120 w 12231510"/>
              <a:gd name="connsiteY2" fmla="*/ 329084 h 1984227"/>
              <a:gd name="connsiteX3" fmla="*/ 12214641 w 12231510"/>
              <a:gd name="connsiteY3" fmla="*/ 154248 h 1984227"/>
              <a:gd name="connsiteX4" fmla="*/ 12231510 w 12231510"/>
              <a:gd name="connsiteY4" fmla="*/ 1969101 h 1984227"/>
              <a:gd name="connsiteX5" fmla="*/ 0 w 12231510"/>
              <a:gd name="connsiteY5" fmla="*/ 1984227 h 1984227"/>
              <a:gd name="connsiteX6" fmla="*/ 28114 w 12231510"/>
              <a:gd name="connsiteY6" fmla="*/ 70781 h 1984227"/>
              <a:gd name="connsiteX0" fmla="*/ 28114 w 12231510"/>
              <a:gd name="connsiteY0" fmla="*/ 59829 h 1973275"/>
              <a:gd name="connsiteX1" fmla="*/ 2989947 w 12231510"/>
              <a:gd name="connsiteY1" fmla="*/ 25630 h 1973275"/>
              <a:gd name="connsiteX2" fmla="*/ 8909120 w 12231510"/>
              <a:gd name="connsiteY2" fmla="*/ 318132 h 1973275"/>
              <a:gd name="connsiteX3" fmla="*/ 12214641 w 12231510"/>
              <a:gd name="connsiteY3" fmla="*/ 143296 h 1973275"/>
              <a:gd name="connsiteX4" fmla="*/ 12231510 w 12231510"/>
              <a:gd name="connsiteY4" fmla="*/ 1958149 h 1973275"/>
              <a:gd name="connsiteX5" fmla="*/ 0 w 12231510"/>
              <a:gd name="connsiteY5" fmla="*/ 1973275 h 1973275"/>
              <a:gd name="connsiteX6" fmla="*/ 28114 w 12231510"/>
              <a:gd name="connsiteY6" fmla="*/ 59829 h 1973275"/>
              <a:gd name="connsiteX0" fmla="*/ 13497 w 12231510"/>
              <a:gd name="connsiteY0" fmla="*/ 146350 h 1953030"/>
              <a:gd name="connsiteX1" fmla="*/ 2989947 w 12231510"/>
              <a:gd name="connsiteY1" fmla="*/ 5385 h 1953030"/>
              <a:gd name="connsiteX2" fmla="*/ 8909120 w 12231510"/>
              <a:gd name="connsiteY2" fmla="*/ 297887 h 1953030"/>
              <a:gd name="connsiteX3" fmla="*/ 12214641 w 12231510"/>
              <a:gd name="connsiteY3" fmla="*/ 123051 h 1953030"/>
              <a:gd name="connsiteX4" fmla="*/ 12231510 w 12231510"/>
              <a:gd name="connsiteY4" fmla="*/ 1937904 h 1953030"/>
              <a:gd name="connsiteX5" fmla="*/ 0 w 12231510"/>
              <a:gd name="connsiteY5" fmla="*/ 1953030 h 1953030"/>
              <a:gd name="connsiteX6" fmla="*/ 13497 w 12231510"/>
              <a:gd name="connsiteY6" fmla="*/ 146350 h 1953030"/>
              <a:gd name="connsiteX0" fmla="*/ 174286 w 12231510"/>
              <a:gd name="connsiteY0" fmla="*/ 141103 h 1953714"/>
              <a:gd name="connsiteX1" fmla="*/ 2989947 w 12231510"/>
              <a:gd name="connsiteY1" fmla="*/ 6069 h 1953714"/>
              <a:gd name="connsiteX2" fmla="*/ 8909120 w 12231510"/>
              <a:gd name="connsiteY2" fmla="*/ 298571 h 1953714"/>
              <a:gd name="connsiteX3" fmla="*/ 12214641 w 12231510"/>
              <a:gd name="connsiteY3" fmla="*/ 123735 h 1953714"/>
              <a:gd name="connsiteX4" fmla="*/ 12231510 w 12231510"/>
              <a:gd name="connsiteY4" fmla="*/ 1938588 h 1953714"/>
              <a:gd name="connsiteX5" fmla="*/ 0 w 12231510"/>
              <a:gd name="connsiteY5" fmla="*/ 1953714 h 1953714"/>
              <a:gd name="connsiteX6" fmla="*/ 174286 w 12231510"/>
              <a:gd name="connsiteY6" fmla="*/ 141103 h 1953714"/>
              <a:gd name="connsiteX0" fmla="*/ 20806 w 12078030"/>
              <a:gd name="connsiteY0" fmla="*/ 141103 h 1941851"/>
              <a:gd name="connsiteX1" fmla="*/ 2836467 w 12078030"/>
              <a:gd name="connsiteY1" fmla="*/ 6069 h 1941851"/>
              <a:gd name="connsiteX2" fmla="*/ 8755640 w 12078030"/>
              <a:gd name="connsiteY2" fmla="*/ 298571 h 1941851"/>
              <a:gd name="connsiteX3" fmla="*/ 12061161 w 12078030"/>
              <a:gd name="connsiteY3" fmla="*/ 123735 h 1941851"/>
              <a:gd name="connsiteX4" fmla="*/ 12078030 w 12078030"/>
              <a:gd name="connsiteY4" fmla="*/ 1938588 h 1941851"/>
              <a:gd name="connsiteX5" fmla="*/ 0 w 12078030"/>
              <a:gd name="connsiteY5" fmla="*/ 1941851 h 1941851"/>
              <a:gd name="connsiteX6" fmla="*/ 20806 w 12078030"/>
              <a:gd name="connsiteY6" fmla="*/ 141103 h 1941851"/>
              <a:gd name="connsiteX0" fmla="*/ 0 w 12057224"/>
              <a:gd name="connsiteY0" fmla="*/ 141103 h 1938588"/>
              <a:gd name="connsiteX1" fmla="*/ 2815661 w 12057224"/>
              <a:gd name="connsiteY1" fmla="*/ 6069 h 1938588"/>
              <a:gd name="connsiteX2" fmla="*/ 8734834 w 12057224"/>
              <a:gd name="connsiteY2" fmla="*/ 298571 h 1938588"/>
              <a:gd name="connsiteX3" fmla="*/ 12040355 w 12057224"/>
              <a:gd name="connsiteY3" fmla="*/ 123735 h 1938588"/>
              <a:gd name="connsiteX4" fmla="*/ 12057224 w 12057224"/>
              <a:gd name="connsiteY4" fmla="*/ 1938588 h 1938588"/>
              <a:gd name="connsiteX5" fmla="*/ 96132 w 12057224"/>
              <a:gd name="connsiteY5" fmla="*/ 1935920 h 1938588"/>
              <a:gd name="connsiteX6" fmla="*/ 0 w 12057224"/>
              <a:gd name="connsiteY6" fmla="*/ 141103 h 1938588"/>
              <a:gd name="connsiteX0" fmla="*/ 0 w 12057224"/>
              <a:gd name="connsiteY0" fmla="*/ 141103 h 1941852"/>
              <a:gd name="connsiteX1" fmla="*/ 2815661 w 12057224"/>
              <a:gd name="connsiteY1" fmla="*/ 6069 h 1941852"/>
              <a:gd name="connsiteX2" fmla="*/ 8734834 w 12057224"/>
              <a:gd name="connsiteY2" fmla="*/ 298571 h 1941852"/>
              <a:gd name="connsiteX3" fmla="*/ 12040355 w 12057224"/>
              <a:gd name="connsiteY3" fmla="*/ 123735 h 1941852"/>
              <a:gd name="connsiteX4" fmla="*/ 12057224 w 12057224"/>
              <a:gd name="connsiteY4" fmla="*/ 1938588 h 1941852"/>
              <a:gd name="connsiteX5" fmla="*/ 132675 w 12057224"/>
              <a:gd name="connsiteY5" fmla="*/ 1941852 h 1941852"/>
              <a:gd name="connsiteX6" fmla="*/ 0 w 12057224"/>
              <a:gd name="connsiteY6" fmla="*/ 141103 h 1941852"/>
              <a:gd name="connsiteX0" fmla="*/ 0 w 12057224"/>
              <a:gd name="connsiteY0" fmla="*/ 141103 h 1947783"/>
              <a:gd name="connsiteX1" fmla="*/ 2815661 w 12057224"/>
              <a:gd name="connsiteY1" fmla="*/ 6069 h 1947783"/>
              <a:gd name="connsiteX2" fmla="*/ 8734834 w 12057224"/>
              <a:gd name="connsiteY2" fmla="*/ 298571 h 1947783"/>
              <a:gd name="connsiteX3" fmla="*/ 12040355 w 12057224"/>
              <a:gd name="connsiteY3" fmla="*/ 123735 h 1947783"/>
              <a:gd name="connsiteX4" fmla="*/ 12057224 w 12057224"/>
              <a:gd name="connsiteY4" fmla="*/ 1938588 h 1947783"/>
              <a:gd name="connsiteX5" fmla="*/ 96132 w 12057224"/>
              <a:gd name="connsiteY5" fmla="*/ 1947783 h 1947783"/>
              <a:gd name="connsiteX6" fmla="*/ 0 w 12057224"/>
              <a:gd name="connsiteY6" fmla="*/ 141103 h 1947783"/>
              <a:gd name="connsiteX0" fmla="*/ 0 w 11969521"/>
              <a:gd name="connsiteY0" fmla="*/ 151666 h 1946483"/>
              <a:gd name="connsiteX1" fmla="*/ 2727958 w 11969521"/>
              <a:gd name="connsiteY1" fmla="*/ 4769 h 1946483"/>
              <a:gd name="connsiteX2" fmla="*/ 8647131 w 11969521"/>
              <a:gd name="connsiteY2" fmla="*/ 297271 h 1946483"/>
              <a:gd name="connsiteX3" fmla="*/ 11952652 w 11969521"/>
              <a:gd name="connsiteY3" fmla="*/ 122435 h 1946483"/>
              <a:gd name="connsiteX4" fmla="*/ 11969521 w 11969521"/>
              <a:gd name="connsiteY4" fmla="*/ 1937288 h 1946483"/>
              <a:gd name="connsiteX5" fmla="*/ 8429 w 11969521"/>
              <a:gd name="connsiteY5" fmla="*/ 1946483 h 1946483"/>
              <a:gd name="connsiteX6" fmla="*/ 0 w 11969521"/>
              <a:gd name="connsiteY6" fmla="*/ 151666 h 1946483"/>
              <a:gd name="connsiteX0" fmla="*/ 0 w 11969521"/>
              <a:gd name="connsiteY0" fmla="*/ 147424 h 1942241"/>
              <a:gd name="connsiteX1" fmla="*/ 2727958 w 11969521"/>
              <a:gd name="connsiteY1" fmla="*/ 527 h 1942241"/>
              <a:gd name="connsiteX2" fmla="*/ 8647131 w 11969521"/>
              <a:gd name="connsiteY2" fmla="*/ 293029 h 1942241"/>
              <a:gd name="connsiteX3" fmla="*/ 11952652 w 11969521"/>
              <a:gd name="connsiteY3" fmla="*/ 118193 h 1942241"/>
              <a:gd name="connsiteX4" fmla="*/ 11969521 w 11969521"/>
              <a:gd name="connsiteY4" fmla="*/ 1933046 h 1942241"/>
              <a:gd name="connsiteX5" fmla="*/ 8429 w 11969521"/>
              <a:gd name="connsiteY5" fmla="*/ 1942241 h 1942241"/>
              <a:gd name="connsiteX6" fmla="*/ 0 w 11969521"/>
              <a:gd name="connsiteY6" fmla="*/ 147424 h 1942241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969521" h="1907304">
                <a:moveTo>
                  <a:pt x="0" y="112487"/>
                </a:moveTo>
                <a:cubicBezTo>
                  <a:pt x="942808" y="12627"/>
                  <a:pt x="1199067" y="-5294"/>
                  <a:pt x="2735267" y="1179"/>
                </a:cubicBezTo>
                <a:cubicBezTo>
                  <a:pt x="4271467" y="7652"/>
                  <a:pt x="7110900" y="244413"/>
                  <a:pt x="8647131" y="258092"/>
                </a:cubicBezTo>
                <a:cubicBezTo>
                  <a:pt x="10183362" y="271771"/>
                  <a:pt x="11032668" y="240274"/>
                  <a:pt x="11952652" y="83256"/>
                </a:cubicBezTo>
                <a:cubicBezTo>
                  <a:pt x="11955895" y="581465"/>
                  <a:pt x="11966278" y="1399900"/>
                  <a:pt x="11969521" y="1898109"/>
                </a:cubicBezTo>
                <a:lnTo>
                  <a:pt x="8429" y="1907304"/>
                </a:lnTo>
                <a:cubicBezTo>
                  <a:pt x="1836" y="1079327"/>
                  <a:pt x="1003" y="1244336"/>
                  <a:pt x="0" y="112487"/>
                </a:cubicBezTo>
                <a:close/>
              </a:path>
            </a:pathLst>
          </a:custGeom>
          <a:solidFill>
            <a:srgbClr val="CDDDF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878F5CCE-599C-9F8A-10B2-B29B482FC699}"/>
              </a:ext>
            </a:extLst>
          </p:cNvPr>
          <p:cNvSpPr/>
          <p:nvPr userDrawn="1"/>
        </p:nvSpPr>
        <p:spPr>
          <a:xfrm>
            <a:off x="-8273" y="4149213"/>
            <a:ext cx="12220575" cy="2728452"/>
          </a:xfrm>
          <a:custGeom>
            <a:avLst/>
            <a:gdLst>
              <a:gd name="connsiteX0" fmla="*/ 438912 w 12893040"/>
              <a:gd name="connsiteY0" fmla="*/ 228600 h 3392424"/>
              <a:gd name="connsiteX1" fmla="*/ 2706624 w 12893040"/>
              <a:gd name="connsiteY1" fmla="*/ 91440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9" fmla="*/ 438912 w 12893040"/>
              <a:gd name="connsiteY9" fmla="*/ 228600 h 3392424"/>
              <a:gd name="connsiteX0" fmla="*/ 0 w 12893040"/>
              <a:gd name="connsiteY0" fmla="*/ 301752 h 3392424"/>
              <a:gd name="connsiteX1" fmla="*/ 2706624 w 12893040"/>
              <a:gd name="connsiteY1" fmla="*/ 91440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0" fmla="*/ 0 w 12893040"/>
              <a:gd name="connsiteY0" fmla="*/ 301752 h 3392424"/>
              <a:gd name="connsiteX1" fmla="*/ 2212848 w 12893040"/>
              <a:gd name="connsiteY1" fmla="*/ 9144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0" fmla="*/ 0 w 12893040"/>
              <a:gd name="connsiteY0" fmla="*/ 370817 h 3461489"/>
              <a:gd name="connsiteX1" fmla="*/ 2212848 w 12893040"/>
              <a:gd name="connsiteY1" fmla="*/ 78209 h 3461489"/>
              <a:gd name="connsiteX2" fmla="*/ 9171432 w 12893040"/>
              <a:gd name="connsiteY2" fmla="*/ 571985 h 3461489"/>
              <a:gd name="connsiteX3" fmla="*/ 12810744 w 12893040"/>
              <a:gd name="connsiteY3" fmla="*/ 69065 h 3461489"/>
              <a:gd name="connsiteX4" fmla="*/ 12810744 w 12893040"/>
              <a:gd name="connsiteY4" fmla="*/ 3123161 h 3461489"/>
              <a:gd name="connsiteX5" fmla="*/ 12893040 w 12893040"/>
              <a:gd name="connsiteY5" fmla="*/ 3114017 h 3461489"/>
              <a:gd name="connsiteX6" fmla="*/ 0 w 12893040"/>
              <a:gd name="connsiteY6" fmla="*/ 3114017 h 3461489"/>
              <a:gd name="connsiteX7" fmla="*/ 0 w 12893040"/>
              <a:gd name="connsiteY7" fmla="*/ 3461489 h 3461489"/>
              <a:gd name="connsiteX8" fmla="*/ 0 w 12893040"/>
              <a:gd name="connsiteY8" fmla="*/ 370817 h 3461489"/>
              <a:gd name="connsiteX0" fmla="*/ 0 w 12893040"/>
              <a:gd name="connsiteY0" fmla="*/ 762149 h 3852821"/>
              <a:gd name="connsiteX1" fmla="*/ 3017520 w 12893040"/>
              <a:gd name="connsiteY1" fmla="*/ 3197 h 3852821"/>
              <a:gd name="connsiteX2" fmla="*/ 9171432 w 12893040"/>
              <a:gd name="connsiteY2" fmla="*/ 963317 h 3852821"/>
              <a:gd name="connsiteX3" fmla="*/ 12810744 w 12893040"/>
              <a:gd name="connsiteY3" fmla="*/ 460397 h 3852821"/>
              <a:gd name="connsiteX4" fmla="*/ 12810744 w 12893040"/>
              <a:gd name="connsiteY4" fmla="*/ 3514493 h 3852821"/>
              <a:gd name="connsiteX5" fmla="*/ 12893040 w 12893040"/>
              <a:gd name="connsiteY5" fmla="*/ 3505349 h 3852821"/>
              <a:gd name="connsiteX6" fmla="*/ 0 w 12893040"/>
              <a:gd name="connsiteY6" fmla="*/ 3505349 h 3852821"/>
              <a:gd name="connsiteX7" fmla="*/ 0 w 12893040"/>
              <a:gd name="connsiteY7" fmla="*/ 3852821 h 3852821"/>
              <a:gd name="connsiteX8" fmla="*/ 0 w 12893040"/>
              <a:gd name="connsiteY8" fmla="*/ 762149 h 3852821"/>
              <a:gd name="connsiteX0" fmla="*/ 1076923 w 13969963"/>
              <a:gd name="connsiteY0" fmla="*/ 762388 h 3514732"/>
              <a:gd name="connsiteX1" fmla="*/ 4094443 w 13969963"/>
              <a:gd name="connsiteY1" fmla="*/ 3436 h 3514732"/>
              <a:gd name="connsiteX2" fmla="*/ 10248355 w 13969963"/>
              <a:gd name="connsiteY2" fmla="*/ 963556 h 3514732"/>
              <a:gd name="connsiteX3" fmla="*/ 13887667 w 13969963"/>
              <a:gd name="connsiteY3" fmla="*/ 460636 h 3514732"/>
              <a:gd name="connsiteX4" fmla="*/ 13887667 w 13969963"/>
              <a:gd name="connsiteY4" fmla="*/ 3514732 h 3514732"/>
              <a:gd name="connsiteX5" fmla="*/ 13969963 w 13969963"/>
              <a:gd name="connsiteY5" fmla="*/ 3505588 h 3514732"/>
              <a:gd name="connsiteX6" fmla="*/ 1076923 w 13969963"/>
              <a:gd name="connsiteY6" fmla="*/ 3505588 h 3514732"/>
              <a:gd name="connsiteX7" fmla="*/ 1076923 w 13969963"/>
              <a:gd name="connsiteY7" fmla="*/ 762388 h 3514732"/>
              <a:gd name="connsiteX0" fmla="*/ 1076923 w 13969963"/>
              <a:gd name="connsiteY0" fmla="*/ 762388 h 3523876"/>
              <a:gd name="connsiteX1" fmla="*/ 4094443 w 13969963"/>
              <a:gd name="connsiteY1" fmla="*/ 3436 h 3523876"/>
              <a:gd name="connsiteX2" fmla="*/ 10248355 w 13969963"/>
              <a:gd name="connsiteY2" fmla="*/ 963556 h 3523876"/>
              <a:gd name="connsiteX3" fmla="*/ 13887667 w 13969963"/>
              <a:gd name="connsiteY3" fmla="*/ 460636 h 3523876"/>
              <a:gd name="connsiteX4" fmla="*/ 13887667 w 13969963"/>
              <a:gd name="connsiteY4" fmla="*/ 3514732 h 3523876"/>
              <a:gd name="connsiteX5" fmla="*/ 13969963 w 13969963"/>
              <a:gd name="connsiteY5" fmla="*/ 3505588 h 3523876"/>
              <a:gd name="connsiteX6" fmla="*/ 1076923 w 13969963"/>
              <a:gd name="connsiteY6" fmla="*/ 3523876 h 3523876"/>
              <a:gd name="connsiteX7" fmla="*/ 1076923 w 13969963"/>
              <a:gd name="connsiteY7" fmla="*/ 762388 h 3523876"/>
              <a:gd name="connsiteX0" fmla="*/ 234032 w 13127072"/>
              <a:gd name="connsiteY0" fmla="*/ 762388 h 3523876"/>
              <a:gd name="connsiteX1" fmla="*/ 3251552 w 13127072"/>
              <a:gd name="connsiteY1" fmla="*/ 3436 h 3523876"/>
              <a:gd name="connsiteX2" fmla="*/ 9405464 w 13127072"/>
              <a:gd name="connsiteY2" fmla="*/ 963556 h 3523876"/>
              <a:gd name="connsiteX3" fmla="*/ 13044776 w 13127072"/>
              <a:gd name="connsiteY3" fmla="*/ 460636 h 3523876"/>
              <a:gd name="connsiteX4" fmla="*/ 13044776 w 13127072"/>
              <a:gd name="connsiteY4" fmla="*/ 3514732 h 3523876"/>
              <a:gd name="connsiteX5" fmla="*/ 13127072 w 13127072"/>
              <a:gd name="connsiteY5" fmla="*/ 3505588 h 3523876"/>
              <a:gd name="connsiteX6" fmla="*/ 234032 w 13127072"/>
              <a:gd name="connsiteY6" fmla="*/ 3523876 h 3523876"/>
              <a:gd name="connsiteX7" fmla="*/ 234032 w 13127072"/>
              <a:gd name="connsiteY7" fmla="*/ 762388 h 3523876"/>
              <a:gd name="connsiteX0" fmla="*/ 41430 w 12934470"/>
              <a:gd name="connsiteY0" fmla="*/ 762388 h 3523876"/>
              <a:gd name="connsiteX1" fmla="*/ 3058950 w 12934470"/>
              <a:gd name="connsiteY1" fmla="*/ 3436 h 3523876"/>
              <a:gd name="connsiteX2" fmla="*/ 9212862 w 12934470"/>
              <a:gd name="connsiteY2" fmla="*/ 963556 h 3523876"/>
              <a:gd name="connsiteX3" fmla="*/ 12852174 w 12934470"/>
              <a:gd name="connsiteY3" fmla="*/ 460636 h 3523876"/>
              <a:gd name="connsiteX4" fmla="*/ 12852174 w 12934470"/>
              <a:gd name="connsiteY4" fmla="*/ 3514732 h 3523876"/>
              <a:gd name="connsiteX5" fmla="*/ 12934470 w 12934470"/>
              <a:gd name="connsiteY5" fmla="*/ 3505588 h 3523876"/>
              <a:gd name="connsiteX6" fmla="*/ 41430 w 12934470"/>
              <a:gd name="connsiteY6" fmla="*/ 3523876 h 3523876"/>
              <a:gd name="connsiteX7" fmla="*/ 41430 w 12934470"/>
              <a:gd name="connsiteY7" fmla="*/ 762388 h 3523876"/>
              <a:gd name="connsiteX0" fmla="*/ 41430 w 12934470"/>
              <a:gd name="connsiteY0" fmla="*/ 760525 h 3522013"/>
              <a:gd name="connsiteX1" fmla="*/ 3058950 w 12934470"/>
              <a:gd name="connsiteY1" fmla="*/ 1573 h 3522013"/>
              <a:gd name="connsiteX2" fmla="*/ 9212862 w 12934470"/>
              <a:gd name="connsiteY2" fmla="*/ 961693 h 3522013"/>
              <a:gd name="connsiteX3" fmla="*/ 12852174 w 12934470"/>
              <a:gd name="connsiteY3" fmla="*/ 458773 h 3522013"/>
              <a:gd name="connsiteX4" fmla="*/ 12852174 w 12934470"/>
              <a:gd name="connsiteY4" fmla="*/ 3512869 h 3522013"/>
              <a:gd name="connsiteX5" fmla="*/ 12934470 w 12934470"/>
              <a:gd name="connsiteY5" fmla="*/ 3503725 h 3522013"/>
              <a:gd name="connsiteX6" fmla="*/ 41430 w 12934470"/>
              <a:gd name="connsiteY6" fmla="*/ 3522013 h 3522013"/>
              <a:gd name="connsiteX7" fmla="*/ 41430 w 12934470"/>
              <a:gd name="connsiteY7" fmla="*/ 760525 h 3522013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52174 w 12934470"/>
              <a:gd name="connsiteY4" fmla="*/ 460768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52174 w 12934470"/>
              <a:gd name="connsiteY4" fmla="*/ 460768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847102 w 12934470"/>
              <a:gd name="connsiteY3" fmla="*/ 991120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847102 w 12934470"/>
              <a:gd name="connsiteY3" fmla="*/ 991120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43614"/>
              <a:gd name="connsiteY0" fmla="*/ 762520 h 3524008"/>
              <a:gd name="connsiteX1" fmla="*/ 3058950 w 12943614"/>
              <a:gd name="connsiteY1" fmla="*/ 3568 h 3524008"/>
              <a:gd name="connsiteX2" fmla="*/ 5930166 w 12943614"/>
              <a:gd name="connsiteY2" fmla="*/ 497345 h 3524008"/>
              <a:gd name="connsiteX3" fmla="*/ 8764806 w 12943614"/>
              <a:gd name="connsiteY3" fmla="*/ 917968 h 3524008"/>
              <a:gd name="connsiteX4" fmla="*/ 12943614 w 12943614"/>
              <a:gd name="connsiteY4" fmla="*/ 524776 h 3524008"/>
              <a:gd name="connsiteX5" fmla="*/ 12852174 w 12943614"/>
              <a:gd name="connsiteY5" fmla="*/ 3514864 h 3524008"/>
              <a:gd name="connsiteX6" fmla="*/ 12934470 w 12943614"/>
              <a:gd name="connsiteY6" fmla="*/ 3505720 h 3524008"/>
              <a:gd name="connsiteX7" fmla="*/ 41430 w 12943614"/>
              <a:gd name="connsiteY7" fmla="*/ 3524008 h 3524008"/>
              <a:gd name="connsiteX8" fmla="*/ 41430 w 12943614"/>
              <a:gd name="connsiteY8" fmla="*/ 762520 h 3524008"/>
              <a:gd name="connsiteX0" fmla="*/ 41430 w 12943614"/>
              <a:gd name="connsiteY0" fmla="*/ 762520 h 3524008"/>
              <a:gd name="connsiteX1" fmla="*/ 3058950 w 12943614"/>
              <a:gd name="connsiteY1" fmla="*/ 3568 h 3524008"/>
              <a:gd name="connsiteX2" fmla="*/ 5930166 w 12943614"/>
              <a:gd name="connsiteY2" fmla="*/ 497345 h 3524008"/>
              <a:gd name="connsiteX3" fmla="*/ 8764806 w 12943614"/>
              <a:gd name="connsiteY3" fmla="*/ 917968 h 3524008"/>
              <a:gd name="connsiteX4" fmla="*/ 12943614 w 12943614"/>
              <a:gd name="connsiteY4" fmla="*/ 524776 h 3524008"/>
              <a:gd name="connsiteX5" fmla="*/ 12852174 w 12943614"/>
              <a:gd name="connsiteY5" fmla="*/ 3514864 h 3524008"/>
              <a:gd name="connsiteX6" fmla="*/ 12934470 w 12943614"/>
              <a:gd name="connsiteY6" fmla="*/ 3505720 h 3524008"/>
              <a:gd name="connsiteX7" fmla="*/ 41430 w 12943614"/>
              <a:gd name="connsiteY7" fmla="*/ 3524008 h 3524008"/>
              <a:gd name="connsiteX8" fmla="*/ 41430 w 12943614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779022 w 12934470"/>
              <a:gd name="connsiteY4" fmla="*/ 54306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3035054"/>
              <a:gd name="connsiteY0" fmla="*/ 762520 h 3524008"/>
              <a:gd name="connsiteX1" fmla="*/ 3058950 w 13035054"/>
              <a:gd name="connsiteY1" fmla="*/ 3568 h 3524008"/>
              <a:gd name="connsiteX2" fmla="*/ 5930166 w 13035054"/>
              <a:gd name="connsiteY2" fmla="*/ 497345 h 3524008"/>
              <a:gd name="connsiteX3" fmla="*/ 8764806 w 13035054"/>
              <a:gd name="connsiteY3" fmla="*/ 917968 h 3524008"/>
              <a:gd name="connsiteX4" fmla="*/ 12779022 w 13035054"/>
              <a:gd name="connsiteY4" fmla="*/ 543064 h 3524008"/>
              <a:gd name="connsiteX5" fmla="*/ 13035054 w 13035054"/>
              <a:gd name="connsiteY5" fmla="*/ 3341128 h 3524008"/>
              <a:gd name="connsiteX6" fmla="*/ 12934470 w 13035054"/>
              <a:gd name="connsiteY6" fmla="*/ 3505720 h 3524008"/>
              <a:gd name="connsiteX7" fmla="*/ 41430 w 13035054"/>
              <a:gd name="connsiteY7" fmla="*/ 3524008 h 3524008"/>
              <a:gd name="connsiteX8" fmla="*/ 41430 w 13035054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779022 w 12934470"/>
              <a:gd name="connsiteY4" fmla="*/ 543064 h 3524008"/>
              <a:gd name="connsiteX5" fmla="*/ 12934470 w 12934470"/>
              <a:gd name="connsiteY5" fmla="*/ 3505720 h 3524008"/>
              <a:gd name="connsiteX6" fmla="*/ 41430 w 12934470"/>
              <a:gd name="connsiteY6" fmla="*/ 3524008 h 3524008"/>
              <a:gd name="connsiteX7" fmla="*/ 41430 w 12934470"/>
              <a:gd name="connsiteY7" fmla="*/ 762520 h 3524008"/>
              <a:gd name="connsiteX0" fmla="*/ 41430 w 12861318"/>
              <a:gd name="connsiteY0" fmla="*/ 762520 h 3524008"/>
              <a:gd name="connsiteX1" fmla="*/ 3058950 w 12861318"/>
              <a:gd name="connsiteY1" fmla="*/ 3568 h 3524008"/>
              <a:gd name="connsiteX2" fmla="*/ 5930166 w 12861318"/>
              <a:gd name="connsiteY2" fmla="*/ 497345 h 3524008"/>
              <a:gd name="connsiteX3" fmla="*/ 8764806 w 12861318"/>
              <a:gd name="connsiteY3" fmla="*/ 917968 h 3524008"/>
              <a:gd name="connsiteX4" fmla="*/ 12779022 w 12861318"/>
              <a:gd name="connsiteY4" fmla="*/ 543064 h 3524008"/>
              <a:gd name="connsiteX5" fmla="*/ 12861318 w 12861318"/>
              <a:gd name="connsiteY5" fmla="*/ 3514864 h 3524008"/>
              <a:gd name="connsiteX6" fmla="*/ 41430 w 12861318"/>
              <a:gd name="connsiteY6" fmla="*/ 3524008 h 3524008"/>
              <a:gd name="connsiteX7" fmla="*/ 41430 w 12861318"/>
              <a:gd name="connsiteY7" fmla="*/ 762520 h 3524008"/>
              <a:gd name="connsiteX0" fmla="*/ 41430 w 12861318"/>
              <a:gd name="connsiteY0" fmla="*/ 529462 h 3290950"/>
              <a:gd name="connsiteX1" fmla="*/ 2876070 w 12861318"/>
              <a:gd name="connsiteY1" fmla="*/ 8254 h 3290950"/>
              <a:gd name="connsiteX2" fmla="*/ 5930166 w 12861318"/>
              <a:gd name="connsiteY2" fmla="*/ 264287 h 3290950"/>
              <a:gd name="connsiteX3" fmla="*/ 8764806 w 12861318"/>
              <a:gd name="connsiteY3" fmla="*/ 684910 h 3290950"/>
              <a:gd name="connsiteX4" fmla="*/ 12779022 w 12861318"/>
              <a:gd name="connsiteY4" fmla="*/ 310006 h 3290950"/>
              <a:gd name="connsiteX5" fmla="*/ 12861318 w 12861318"/>
              <a:gd name="connsiteY5" fmla="*/ 3281806 h 3290950"/>
              <a:gd name="connsiteX6" fmla="*/ 41430 w 12861318"/>
              <a:gd name="connsiteY6" fmla="*/ 3290950 h 3290950"/>
              <a:gd name="connsiteX7" fmla="*/ 41430 w 12861318"/>
              <a:gd name="connsiteY7" fmla="*/ 529462 h 3290950"/>
              <a:gd name="connsiteX0" fmla="*/ 41430 w 12861318"/>
              <a:gd name="connsiteY0" fmla="*/ 529462 h 3290950"/>
              <a:gd name="connsiteX1" fmla="*/ 2967510 w 12861318"/>
              <a:gd name="connsiteY1" fmla="*/ 8254 h 3290950"/>
              <a:gd name="connsiteX2" fmla="*/ 5930166 w 12861318"/>
              <a:gd name="connsiteY2" fmla="*/ 264287 h 3290950"/>
              <a:gd name="connsiteX3" fmla="*/ 8764806 w 12861318"/>
              <a:gd name="connsiteY3" fmla="*/ 684910 h 3290950"/>
              <a:gd name="connsiteX4" fmla="*/ 12779022 w 12861318"/>
              <a:gd name="connsiteY4" fmla="*/ 310006 h 3290950"/>
              <a:gd name="connsiteX5" fmla="*/ 12861318 w 12861318"/>
              <a:gd name="connsiteY5" fmla="*/ 3281806 h 3290950"/>
              <a:gd name="connsiteX6" fmla="*/ 41430 w 12861318"/>
              <a:gd name="connsiteY6" fmla="*/ 3290950 h 3290950"/>
              <a:gd name="connsiteX7" fmla="*/ 41430 w 12861318"/>
              <a:gd name="connsiteY7" fmla="*/ 529462 h 3290950"/>
              <a:gd name="connsiteX0" fmla="*/ 41430 w 12861318"/>
              <a:gd name="connsiteY0" fmla="*/ 429868 h 3191356"/>
              <a:gd name="connsiteX1" fmla="*/ 2985798 w 12861318"/>
              <a:gd name="connsiteY1" fmla="*/ 18388 h 3191356"/>
              <a:gd name="connsiteX2" fmla="*/ 5930166 w 12861318"/>
              <a:gd name="connsiteY2" fmla="*/ 164693 h 3191356"/>
              <a:gd name="connsiteX3" fmla="*/ 8764806 w 12861318"/>
              <a:gd name="connsiteY3" fmla="*/ 585316 h 3191356"/>
              <a:gd name="connsiteX4" fmla="*/ 12779022 w 12861318"/>
              <a:gd name="connsiteY4" fmla="*/ 210412 h 3191356"/>
              <a:gd name="connsiteX5" fmla="*/ 12861318 w 12861318"/>
              <a:gd name="connsiteY5" fmla="*/ 3182212 h 3191356"/>
              <a:gd name="connsiteX6" fmla="*/ 41430 w 12861318"/>
              <a:gd name="connsiteY6" fmla="*/ 3191356 h 3191356"/>
              <a:gd name="connsiteX7" fmla="*/ 41430 w 12861318"/>
              <a:gd name="connsiteY7" fmla="*/ 429868 h 3191356"/>
              <a:gd name="connsiteX0" fmla="*/ 41430 w 12861318"/>
              <a:gd name="connsiteY0" fmla="*/ 415554 h 3177042"/>
              <a:gd name="connsiteX1" fmla="*/ 2985798 w 12861318"/>
              <a:gd name="connsiteY1" fmla="*/ 4074 h 3177042"/>
              <a:gd name="connsiteX2" fmla="*/ 5966742 w 12861318"/>
              <a:gd name="connsiteY2" fmla="*/ 250963 h 3177042"/>
              <a:gd name="connsiteX3" fmla="*/ 8764806 w 12861318"/>
              <a:gd name="connsiteY3" fmla="*/ 571002 h 3177042"/>
              <a:gd name="connsiteX4" fmla="*/ 12779022 w 12861318"/>
              <a:gd name="connsiteY4" fmla="*/ 196098 h 3177042"/>
              <a:gd name="connsiteX5" fmla="*/ 12861318 w 12861318"/>
              <a:gd name="connsiteY5" fmla="*/ 3167898 h 3177042"/>
              <a:gd name="connsiteX6" fmla="*/ 41430 w 12861318"/>
              <a:gd name="connsiteY6" fmla="*/ 3177042 h 3177042"/>
              <a:gd name="connsiteX7" fmla="*/ 41430 w 12861318"/>
              <a:gd name="connsiteY7" fmla="*/ 415554 h 3177042"/>
              <a:gd name="connsiteX0" fmla="*/ 41430 w 12861318"/>
              <a:gd name="connsiteY0" fmla="*/ 329931 h 3091419"/>
              <a:gd name="connsiteX1" fmla="*/ 2930934 w 12861318"/>
              <a:gd name="connsiteY1" fmla="*/ 9891 h 3091419"/>
              <a:gd name="connsiteX2" fmla="*/ 5966742 w 12861318"/>
              <a:gd name="connsiteY2" fmla="*/ 165340 h 3091419"/>
              <a:gd name="connsiteX3" fmla="*/ 8764806 w 12861318"/>
              <a:gd name="connsiteY3" fmla="*/ 485379 h 3091419"/>
              <a:gd name="connsiteX4" fmla="*/ 12779022 w 12861318"/>
              <a:gd name="connsiteY4" fmla="*/ 110475 h 3091419"/>
              <a:gd name="connsiteX5" fmla="*/ 12861318 w 12861318"/>
              <a:gd name="connsiteY5" fmla="*/ 3082275 h 3091419"/>
              <a:gd name="connsiteX6" fmla="*/ 41430 w 12861318"/>
              <a:gd name="connsiteY6" fmla="*/ 3091419 h 3091419"/>
              <a:gd name="connsiteX7" fmla="*/ 41430 w 12861318"/>
              <a:gd name="connsiteY7" fmla="*/ 329931 h 3091419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764806 w 12861318"/>
              <a:gd name="connsiteY3" fmla="*/ 476001 h 3082041"/>
              <a:gd name="connsiteX4" fmla="*/ 12779022 w 12861318"/>
              <a:gd name="connsiteY4" fmla="*/ 10109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801382 w 12861318"/>
              <a:gd name="connsiteY3" fmla="*/ 558297 h 3082041"/>
              <a:gd name="connsiteX4" fmla="*/ 12779022 w 12861318"/>
              <a:gd name="connsiteY4" fmla="*/ 10109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801382 w 12861318"/>
              <a:gd name="connsiteY3" fmla="*/ 558297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5600982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11449 h 3072937"/>
              <a:gd name="connsiteX1" fmla="*/ 2336574 w 12861318"/>
              <a:gd name="connsiteY1" fmla="*/ 553 h 3072937"/>
              <a:gd name="connsiteX2" fmla="*/ 5600982 w 12861318"/>
              <a:gd name="connsiteY2" fmla="*/ 256586 h 3072937"/>
              <a:gd name="connsiteX3" fmla="*/ 8938542 w 12861318"/>
              <a:gd name="connsiteY3" fmla="*/ 530905 h 3072937"/>
              <a:gd name="connsiteX4" fmla="*/ 12806454 w 12861318"/>
              <a:gd name="connsiteY4" fmla="*/ 46273 h 3072937"/>
              <a:gd name="connsiteX5" fmla="*/ 12861318 w 12861318"/>
              <a:gd name="connsiteY5" fmla="*/ 3063793 h 3072937"/>
              <a:gd name="connsiteX6" fmla="*/ 41430 w 12861318"/>
              <a:gd name="connsiteY6" fmla="*/ 3072937 h 3072937"/>
              <a:gd name="connsiteX7" fmla="*/ 41430 w 12861318"/>
              <a:gd name="connsiteY7" fmla="*/ 311449 h 3072937"/>
              <a:gd name="connsiteX0" fmla="*/ 50580 w 12852180"/>
              <a:gd name="connsiteY0" fmla="*/ 377111 h 3074591"/>
              <a:gd name="connsiteX1" fmla="*/ 2327436 w 12852180"/>
              <a:gd name="connsiteY1" fmla="*/ 2207 h 3074591"/>
              <a:gd name="connsiteX2" fmla="*/ 5591844 w 12852180"/>
              <a:gd name="connsiteY2" fmla="*/ 258240 h 3074591"/>
              <a:gd name="connsiteX3" fmla="*/ 8929404 w 12852180"/>
              <a:gd name="connsiteY3" fmla="*/ 532559 h 3074591"/>
              <a:gd name="connsiteX4" fmla="*/ 12797316 w 12852180"/>
              <a:gd name="connsiteY4" fmla="*/ 47927 h 3074591"/>
              <a:gd name="connsiteX5" fmla="*/ 12852180 w 12852180"/>
              <a:gd name="connsiteY5" fmla="*/ 3065447 h 3074591"/>
              <a:gd name="connsiteX6" fmla="*/ 32292 w 12852180"/>
              <a:gd name="connsiteY6" fmla="*/ 3074591 h 3074591"/>
              <a:gd name="connsiteX7" fmla="*/ 50580 w 12852180"/>
              <a:gd name="connsiteY7" fmla="*/ 377111 h 3074591"/>
              <a:gd name="connsiteX0" fmla="*/ 50580 w 12852180"/>
              <a:gd name="connsiteY0" fmla="*/ 377111 h 3074591"/>
              <a:gd name="connsiteX1" fmla="*/ 2327436 w 12852180"/>
              <a:gd name="connsiteY1" fmla="*/ 2207 h 3074591"/>
              <a:gd name="connsiteX2" fmla="*/ 5591844 w 12852180"/>
              <a:gd name="connsiteY2" fmla="*/ 258240 h 3074591"/>
              <a:gd name="connsiteX3" fmla="*/ 8929404 w 12852180"/>
              <a:gd name="connsiteY3" fmla="*/ 532559 h 3074591"/>
              <a:gd name="connsiteX4" fmla="*/ 12797316 w 12852180"/>
              <a:gd name="connsiteY4" fmla="*/ 47927 h 3074591"/>
              <a:gd name="connsiteX5" fmla="*/ 12852180 w 12852180"/>
              <a:gd name="connsiteY5" fmla="*/ 3065447 h 3074591"/>
              <a:gd name="connsiteX6" fmla="*/ 32292 w 12852180"/>
              <a:gd name="connsiteY6" fmla="*/ 3074591 h 3074591"/>
              <a:gd name="connsiteX7" fmla="*/ 50580 w 12852180"/>
              <a:gd name="connsiteY7" fmla="*/ 377111 h 3074591"/>
              <a:gd name="connsiteX0" fmla="*/ 342780 w 12824340"/>
              <a:gd name="connsiteY0" fmla="*/ 302146 h 3072778"/>
              <a:gd name="connsiteX1" fmla="*/ 2299596 w 12824340"/>
              <a:gd name="connsiteY1" fmla="*/ 394 h 3072778"/>
              <a:gd name="connsiteX2" fmla="*/ 5564004 w 12824340"/>
              <a:gd name="connsiteY2" fmla="*/ 256427 h 3072778"/>
              <a:gd name="connsiteX3" fmla="*/ 8901564 w 12824340"/>
              <a:gd name="connsiteY3" fmla="*/ 530746 h 3072778"/>
              <a:gd name="connsiteX4" fmla="*/ 12769476 w 12824340"/>
              <a:gd name="connsiteY4" fmla="*/ 46114 h 3072778"/>
              <a:gd name="connsiteX5" fmla="*/ 12824340 w 12824340"/>
              <a:gd name="connsiteY5" fmla="*/ 3063634 h 3072778"/>
              <a:gd name="connsiteX6" fmla="*/ 4452 w 12824340"/>
              <a:gd name="connsiteY6" fmla="*/ 3072778 h 3072778"/>
              <a:gd name="connsiteX7" fmla="*/ 342780 w 12824340"/>
              <a:gd name="connsiteY7" fmla="*/ 302146 h 3072778"/>
              <a:gd name="connsiteX0" fmla="*/ 61974 w 12543534"/>
              <a:gd name="connsiteY0" fmla="*/ 302146 h 3063634"/>
              <a:gd name="connsiteX1" fmla="*/ 2018790 w 12543534"/>
              <a:gd name="connsiteY1" fmla="*/ 394 h 3063634"/>
              <a:gd name="connsiteX2" fmla="*/ 5283198 w 12543534"/>
              <a:gd name="connsiteY2" fmla="*/ 256427 h 3063634"/>
              <a:gd name="connsiteX3" fmla="*/ 8620758 w 12543534"/>
              <a:gd name="connsiteY3" fmla="*/ 530746 h 3063634"/>
              <a:gd name="connsiteX4" fmla="*/ 12488670 w 12543534"/>
              <a:gd name="connsiteY4" fmla="*/ 46114 h 3063634"/>
              <a:gd name="connsiteX5" fmla="*/ 12543534 w 12543534"/>
              <a:gd name="connsiteY5" fmla="*/ 3063634 h 3063634"/>
              <a:gd name="connsiteX6" fmla="*/ 25398 w 12543534"/>
              <a:gd name="connsiteY6" fmla="*/ 3017914 h 3063634"/>
              <a:gd name="connsiteX7" fmla="*/ 61974 w 12543534"/>
              <a:gd name="connsiteY7" fmla="*/ 302146 h 3063634"/>
              <a:gd name="connsiteX0" fmla="*/ 36576 w 12518136"/>
              <a:gd name="connsiteY0" fmla="*/ 302146 h 3063634"/>
              <a:gd name="connsiteX1" fmla="*/ 1993392 w 12518136"/>
              <a:gd name="connsiteY1" fmla="*/ 394 h 3063634"/>
              <a:gd name="connsiteX2" fmla="*/ 5257800 w 12518136"/>
              <a:gd name="connsiteY2" fmla="*/ 256427 h 3063634"/>
              <a:gd name="connsiteX3" fmla="*/ 8595360 w 12518136"/>
              <a:gd name="connsiteY3" fmla="*/ 530746 h 3063634"/>
              <a:gd name="connsiteX4" fmla="*/ 12463272 w 12518136"/>
              <a:gd name="connsiteY4" fmla="*/ 46114 h 3063634"/>
              <a:gd name="connsiteX5" fmla="*/ 12518136 w 12518136"/>
              <a:gd name="connsiteY5" fmla="*/ 3063634 h 3063634"/>
              <a:gd name="connsiteX6" fmla="*/ 0 w 12518136"/>
              <a:gd name="connsiteY6" fmla="*/ 3017914 h 3063634"/>
              <a:gd name="connsiteX7" fmla="*/ 36576 w 12518136"/>
              <a:gd name="connsiteY7" fmla="*/ 302146 h 3063634"/>
              <a:gd name="connsiteX0" fmla="*/ 91440 w 12518136"/>
              <a:gd name="connsiteY0" fmla="*/ 311448 h 3063792"/>
              <a:gd name="connsiteX1" fmla="*/ 1993392 w 12518136"/>
              <a:gd name="connsiteY1" fmla="*/ 552 h 3063792"/>
              <a:gd name="connsiteX2" fmla="*/ 5257800 w 12518136"/>
              <a:gd name="connsiteY2" fmla="*/ 256585 h 3063792"/>
              <a:gd name="connsiteX3" fmla="*/ 8595360 w 12518136"/>
              <a:gd name="connsiteY3" fmla="*/ 530904 h 3063792"/>
              <a:gd name="connsiteX4" fmla="*/ 12463272 w 12518136"/>
              <a:gd name="connsiteY4" fmla="*/ 46272 h 3063792"/>
              <a:gd name="connsiteX5" fmla="*/ 12518136 w 12518136"/>
              <a:gd name="connsiteY5" fmla="*/ 3063792 h 3063792"/>
              <a:gd name="connsiteX6" fmla="*/ 0 w 12518136"/>
              <a:gd name="connsiteY6" fmla="*/ 3018072 h 3063792"/>
              <a:gd name="connsiteX7" fmla="*/ 91440 w 12518136"/>
              <a:gd name="connsiteY7" fmla="*/ 311448 h 3063792"/>
              <a:gd name="connsiteX0" fmla="*/ 82296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82296 w 12508992"/>
              <a:gd name="connsiteY7" fmla="*/ 311448 h 3063792"/>
              <a:gd name="connsiteX0" fmla="*/ 82296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82296 w 12508992"/>
              <a:gd name="connsiteY7" fmla="*/ 311448 h 3063792"/>
              <a:gd name="connsiteX0" fmla="*/ 91440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91440 w 12508992"/>
              <a:gd name="connsiteY7" fmla="*/ 311448 h 3063792"/>
              <a:gd name="connsiteX0" fmla="*/ 91440 w 12472416"/>
              <a:gd name="connsiteY0" fmla="*/ 311448 h 3072936"/>
              <a:gd name="connsiteX1" fmla="*/ 1984248 w 12472416"/>
              <a:gd name="connsiteY1" fmla="*/ 552 h 3072936"/>
              <a:gd name="connsiteX2" fmla="*/ 5248656 w 12472416"/>
              <a:gd name="connsiteY2" fmla="*/ 256585 h 3072936"/>
              <a:gd name="connsiteX3" fmla="*/ 8586216 w 12472416"/>
              <a:gd name="connsiteY3" fmla="*/ 530904 h 3072936"/>
              <a:gd name="connsiteX4" fmla="*/ 12454128 w 12472416"/>
              <a:gd name="connsiteY4" fmla="*/ 46272 h 3072936"/>
              <a:gd name="connsiteX5" fmla="*/ 12472416 w 12472416"/>
              <a:gd name="connsiteY5" fmla="*/ 3072936 h 3072936"/>
              <a:gd name="connsiteX6" fmla="*/ 0 w 12472416"/>
              <a:gd name="connsiteY6" fmla="*/ 3008928 h 3072936"/>
              <a:gd name="connsiteX7" fmla="*/ 91440 w 12472416"/>
              <a:gd name="connsiteY7" fmla="*/ 311448 h 3072936"/>
              <a:gd name="connsiteX0" fmla="*/ 91440 w 12454128"/>
              <a:gd name="connsiteY0" fmla="*/ 311448 h 3036360"/>
              <a:gd name="connsiteX1" fmla="*/ 1984248 w 12454128"/>
              <a:gd name="connsiteY1" fmla="*/ 552 h 3036360"/>
              <a:gd name="connsiteX2" fmla="*/ 5248656 w 12454128"/>
              <a:gd name="connsiteY2" fmla="*/ 256585 h 3036360"/>
              <a:gd name="connsiteX3" fmla="*/ 8586216 w 12454128"/>
              <a:gd name="connsiteY3" fmla="*/ 530904 h 3036360"/>
              <a:gd name="connsiteX4" fmla="*/ 12454128 w 12454128"/>
              <a:gd name="connsiteY4" fmla="*/ 46272 h 3036360"/>
              <a:gd name="connsiteX5" fmla="*/ 12316968 w 12454128"/>
              <a:gd name="connsiteY5" fmla="*/ 3036360 h 3036360"/>
              <a:gd name="connsiteX6" fmla="*/ 0 w 12454128"/>
              <a:gd name="connsiteY6" fmla="*/ 3008928 h 3036360"/>
              <a:gd name="connsiteX7" fmla="*/ 91440 w 12454128"/>
              <a:gd name="connsiteY7" fmla="*/ 311448 h 3036360"/>
              <a:gd name="connsiteX0" fmla="*/ 91440 w 12316968"/>
              <a:gd name="connsiteY0" fmla="*/ 311448 h 3036360"/>
              <a:gd name="connsiteX1" fmla="*/ 1984248 w 12316968"/>
              <a:gd name="connsiteY1" fmla="*/ 552 h 3036360"/>
              <a:gd name="connsiteX2" fmla="*/ 5248656 w 12316968"/>
              <a:gd name="connsiteY2" fmla="*/ 256585 h 3036360"/>
              <a:gd name="connsiteX3" fmla="*/ 8586216 w 12316968"/>
              <a:gd name="connsiteY3" fmla="*/ 530904 h 3036360"/>
              <a:gd name="connsiteX4" fmla="*/ 12280392 w 12316968"/>
              <a:gd name="connsiteY4" fmla="*/ 64560 h 3036360"/>
              <a:gd name="connsiteX5" fmla="*/ 12316968 w 12316968"/>
              <a:gd name="connsiteY5" fmla="*/ 3036360 h 3036360"/>
              <a:gd name="connsiteX6" fmla="*/ 0 w 12316968"/>
              <a:gd name="connsiteY6" fmla="*/ 3008928 h 3036360"/>
              <a:gd name="connsiteX7" fmla="*/ 91440 w 12316968"/>
              <a:gd name="connsiteY7" fmla="*/ 311448 h 3036360"/>
              <a:gd name="connsiteX0" fmla="*/ 91440 w 12280392"/>
              <a:gd name="connsiteY0" fmla="*/ 311448 h 3045504"/>
              <a:gd name="connsiteX1" fmla="*/ 1984248 w 12280392"/>
              <a:gd name="connsiteY1" fmla="*/ 552 h 3045504"/>
              <a:gd name="connsiteX2" fmla="*/ 5248656 w 12280392"/>
              <a:gd name="connsiteY2" fmla="*/ 256585 h 3045504"/>
              <a:gd name="connsiteX3" fmla="*/ 8586216 w 12280392"/>
              <a:gd name="connsiteY3" fmla="*/ 530904 h 3045504"/>
              <a:gd name="connsiteX4" fmla="*/ 12280392 w 12280392"/>
              <a:gd name="connsiteY4" fmla="*/ 64560 h 3045504"/>
              <a:gd name="connsiteX5" fmla="*/ 12198096 w 12280392"/>
              <a:gd name="connsiteY5" fmla="*/ 3045504 h 3045504"/>
              <a:gd name="connsiteX6" fmla="*/ 0 w 12280392"/>
              <a:gd name="connsiteY6" fmla="*/ 3008928 h 3045504"/>
              <a:gd name="connsiteX7" fmla="*/ 91440 w 12280392"/>
              <a:gd name="connsiteY7" fmla="*/ 311448 h 3045504"/>
              <a:gd name="connsiteX0" fmla="*/ 91440 w 12280392"/>
              <a:gd name="connsiteY0" fmla="*/ 311448 h 3054648"/>
              <a:gd name="connsiteX1" fmla="*/ 1984248 w 12280392"/>
              <a:gd name="connsiteY1" fmla="*/ 552 h 3054648"/>
              <a:gd name="connsiteX2" fmla="*/ 5248656 w 12280392"/>
              <a:gd name="connsiteY2" fmla="*/ 256585 h 3054648"/>
              <a:gd name="connsiteX3" fmla="*/ 8586216 w 12280392"/>
              <a:gd name="connsiteY3" fmla="*/ 530904 h 3054648"/>
              <a:gd name="connsiteX4" fmla="*/ 12280392 w 12280392"/>
              <a:gd name="connsiteY4" fmla="*/ 64560 h 3054648"/>
              <a:gd name="connsiteX5" fmla="*/ 12079224 w 12280392"/>
              <a:gd name="connsiteY5" fmla="*/ 3054648 h 3054648"/>
              <a:gd name="connsiteX6" fmla="*/ 0 w 12280392"/>
              <a:gd name="connsiteY6" fmla="*/ 3008928 h 3054648"/>
              <a:gd name="connsiteX7" fmla="*/ 91440 w 12280392"/>
              <a:gd name="connsiteY7" fmla="*/ 311448 h 3054648"/>
              <a:gd name="connsiteX0" fmla="*/ 91440 w 12280392"/>
              <a:gd name="connsiteY0" fmla="*/ 311448 h 3008928"/>
              <a:gd name="connsiteX1" fmla="*/ 1984248 w 12280392"/>
              <a:gd name="connsiteY1" fmla="*/ 552 h 3008928"/>
              <a:gd name="connsiteX2" fmla="*/ 5248656 w 12280392"/>
              <a:gd name="connsiteY2" fmla="*/ 256585 h 3008928"/>
              <a:gd name="connsiteX3" fmla="*/ 8586216 w 12280392"/>
              <a:gd name="connsiteY3" fmla="*/ 530904 h 3008928"/>
              <a:gd name="connsiteX4" fmla="*/ 12280392 w 12280392"/>
              <a:gd name="connsiteY4" fmla="*/ 64560 h 3008928"/>
              <a:gd name="connsiteX5" fmla="*/ 12271248 w 12280392"/>
              <a:gd name="connsiteY5" fmla="*/ 2377992 h 3008928"/>
              <a:gd name="connsiteX6" fmla="*/ 0 w 12280392"/>
              <a:gd name="connsiteY6" fmla="*/ 3008928 h 3008928"/>
              <a:gd name="connsiteX7" fmla="*/ 91440 w 12280392"/>
              <a:gd name="connsiteY7" fmla="*/ 311448 h 3008928"/>
              <a:gd name="connsiteX0" fmla="*/ 21863 w 12210815"/>
              <a:gd name="connsiteY0" fmla="*/ 311448 h 2460288"/>
              <a:gd name="connsiteX1" fmla="*/ 1914671 w 12210815"/>
              <a:gd name="connsiteY1" fmla="*/ 552 h 2460288"/>
              <a:gd name="connsiteX2" fmla="*/ 5179079 w 12210815"/>
              <a:gd name="connsiteY2" fmla="*/ 256585 h 2460288"/>
              <a:gd name="connsiteX3" fmla="*/ 8516639 w 12210815"/>
              <a:gd name="connsiteY3" fmla="*/ 530904 h 2460288"/>
              <a:gd name="connsiteX4" fmla="*/ 12210815 w 12210815"/>
              <a:gd name="connsiteY4" fmla="*/ 64560 h 2460288"/>
              <a:gd name="connsiteX5" fmla="*/ 12201671 w 12210815"/>
              <a:gd name="connsiteY5" fmla="*/ 2377992 h 2460288"/>
              <a:gd name="connsiteX6" fmla="*/ 21863 w 12210815"/>
              <a:gd name="connsiteY6" fmla="*/ 2460288 h 2460288"/>
              <a:gd name="connsiteX7" fmla="*/ 21863 w 12210815"/>
              <a:gd name="connsiteY7" fmla="*/ 311448 h 2460288"/>
              <a:gd name="connsiteX0" fmla="*/ 23434 w 12212386"/>
              <a:gd name="connsiteY0" fmla="*/ 311448 h 2377992"/>
              <a:gd name="connsiteX1" fmla="*/ 1916242 w 12212386"/>
              <a:gd name="connsiteY1" fmla="*/ 552 h 2377992"/>
              <a:gd name="connsiteX2" fmla="*/ 5180650 w 12212386"/>
              <a:gd name="connsiteY2" fmla="*/ 256585 h 2377992"/>
              <a:gd name="connsiteX3" fmla="*/ 8518210 w 12212386"/>
              <a:gd name="connsiteY3" fmla="*/ 530904 h 2377992"/>
              <a:gd name="connsiteX4" fmla="*/ 12212386 w 12212386"/>
              <a:gd name="connsiteY4" fmla="*/ 64560 h 2377992"/>
              <a:gd name="connsiteX5" fmla="*/ 12203242 w 12212386"/>
              <a:gd name="connsiteY5" fmla="*/ 2377992 h 2377992"/>
              <a:gd name="connsiteX6" fmla="*/ 14290 w 12212386"/>
              <a:gd name="connsiteY6" fmla="*/ 2057952 h 2377992"/>
              <a:gd name="connsiteX7" fmla="*/ 23434 w 12212386"/>
              <a:gd name="connsiteY7" fmla="*/ 311448 h 2377992"/>
              <a:gd name="connsiteX0" fmla="*/ 23434 w 12212386"/>
              <a:gd name="connsiteY0" fmla="*/ 311448 h 2377992"/>
              <a:gd name="connsiteX1" fmla="*/ 1916242 w 12212386"/>
              <a:gd name="connsiteY1" fmla="*/ 552 h 2377992"/>
              <a:gd name="connsiteX2" fmla="*/ 5180650 w 12212386"/>
              <a:gd name="connsiteY2" fmla="*/ 256585 h 2377992"/>
              <a:gd name="connsiteX3" fmla="*/ 8518210 w 12212386"/>
              <a:gd name="connsiteY3" fmla="*/ 530904 h 2377992"/>
              <a:gd name="connsiteX4" fmla="*/ 12212386 w 12212386"/>
              <a:gd name="connsiteY4" fmla="*/ 64560 h 2377992"/>
              <a:gd name="connsiteX5" fmla="*/ 12203242 w 12212386"/>
              <a:gd name="connsiteY5" fmla="*/ 2377992 h 2377992"/>
              <a:gd name="connsiteX6" fmla="*/ 14290 w 12212386"/>
              <a:gd name="connsiteY6" fmla="*/ 2368848 h 2377992"/>
              <a:gd name="connsiteX7" fmla="*/ 23434 w 12212386"/>
              <a:gd name="connsiteY7" fmla="*/ 311448 h 2377992"/>
              <a:gd name="connsiteX0" fmla="*/ 9144 w 12198096"/>
              <a:gd name="connsiteY0" fmla="*/ 311448 h 2377992"/>
              <a:gd name="connsiteX1" fmla="*/ 1901952 w 12198096"/>
              <a:gd name="connsiteY1" fmla="*/ 552 h 2377992"/>
              <a:gd name="connsiteX2" fmla="*/ 5166360 w 12198096"/>
              <a:gd name="connsiteY2" fmla="*/ 256585 h 2377992"/>
              <a:gd name="connsiteX3" fmla="*/ 8503920 w 12198096"/>
              <a:gd name="connsiteY3" fmla="*/ 530904 h 2377992"/>
              <a:gd name="connsiteX4" fmla="*/ 12198096 w 12198096"/>
              <a:gd name="connsiteY4" fmla="*/ 64560 h 2377992"/>
              <a:gd name="connsiteX5" fmla="*/ 12188952 w 12198096"/>
              <a:gd name="connsiteY5" fmla="*/ 2377992 h 2377992"/>
              <a:gd name="connsiteX6" fmla="*/ 0 w 12198096"/>
              <a:gd name="connsiteY6" fmla="*/ 2368848 h 2377992"/>
              <a:gd name="connsiteX7" fmla="*/ 9144 w 12198096"/>
              <a:gd name="connsiteY7" fmla="*/ 311448 h 2377992"/>
              <a:gd name="connsiteX0" fmla="*/ 9144 w 12198096"/>
              <a:gd name="connsiteY0" fmla="*/ 311448 h 2377992"/>
              <a:gd name="connsiteX1" fmla="*/ 1901952 w 12198096"/>
              <a:gd name="connsiteY1" fmla="*/ 552 h 2377992"/>
              <a:gd name="connsiteX2" fmla="*/ 5166360 w 12198096"/>
              <a:gd name="connsiteY2" fmla="*/ 256585 h 2377992"/>
              <a:gd name="connsiteX3" fmla="*/ 8503920 w 12198096"/>
              <a:gd name="connsiteY3" fmla="*/ 530904 h 2377992"/>
              <a:gd name="connsiteX4" fmla="*/ 12198096 w 12198096"/>
              <a:gd name="connsiteY4" fmla="*/ 64560 h 2377992"/>
              <a:gd name="connsiteX5" fmla="*/ 12188952 w 12198096"/>
              <a:gd name="connsiteY5" fmla="*/ 2377992 h 2377992"/>
              <a:gd name="connsiteX6" fmla="*/ 0 w 12198096"/>
              <a:gd name="connsiteY6" fmla="*/ 2368848 h 2377992"/>
              <a:gd name="connsiteX7" fmla="*/ 9144 w 12198096"/>
              <a:gd name="connsiteY7" fmla="*/ 311448 h 2377992"/>
              <a:gd name="connsiteX0" fmla="*/ 31446 w 12198096"/>
              <a:gd name="connsiteY0" fmla="*/ 317131 h 2378100"/>
              <a:gd name="connsiteX1" fmla="*/ 1901952 w 12198096"/>
              <a:gd name="connsiteY1" fmla="*/ 660 h 2378100"/>
              <a:gd name="connsiteX2" fmla="*/ 5166360 w 12198096"/>
              <a:gd name="connsiteY2" fmla="*/ 256693 h 2378100"/>
              <a:gd name="connsiteX3" fmla="*/ 8503920 w 12198096"/>
              <a:gd name="connsiteY3" fmla="*/ 531012 h 2378100"/>
              <a:gd name="connsiteX4" fmla="*/ 12198096 w 12198096"/>
              <a:gd name="connsiteY4" fmla="*/ 64668 h 2378100"/>
              <a:gd name="connsiteX5" fmla="*/ 12188952 w 12198096"/>
              <a:gd name="connsiteY5" fmla="*/ 2378100 h 2378100"/>
              <a:gd name="connsiteX6" fmla="*/ 0 w 12198096"/>
              <a:gd name="connsiteY6" fmla="*/ 2368956 h 2378100"/>
              <a:gd name="connsiteX7" fmla="*/ 31446 w 12198096"/>
              <a:gd name="connsiteY7" fmla="*/ 317131 h 2378100"/>
              <a:gd name="connsiteX0" fmla="*/ 14720 w 12198096"/>
              <a:gd name="connsiteY0" fmla="*/ 322822 h 2378215"/>
              <a:gd name="connsiteX1" fmla="*/ 1901952 w 12198096"/>
              <a:gd name="connsiteY1" fmla="*/ 775 h 2378215"/>
              <a:gd name="connsiteX2" fmla="*/ 5166360 w 12198096"/>
              <a:gd name="connsiteY2" fmla="*/ 256808 h 2378215"/>
              <a:gd name="connsiteX3" fmla="*/ 8503920 w 12198096"/>
              <a:gd name="connsiteY3" fmla="*/ 531127 h 2378215"/>
              <a:gd name="connsiteX4" fmla="*/ 12198096 w 12198096"/>
              <a:gd name="connsiteY4" fmla="*/ 64783 h 2378215"/>
              <a:gd name="connsiteX5" fmla="*/ 12188952 w 12198096"/>
              <a:gd name="connsiteY5" fmla="*/ 2378215 h 2378215"/>
              <a:gd name="connsiteX6" fmla="*/ 0 w 12198096"/>
              <a:gd name="connsiteY6" fmla="*/ 2369071 h 2378215"/>
              <a:gd name="connsiteX7" fmla="*/ 14720 w 12198096"/>
              <a:gd name="connsiteY7" fmla="*/ 322822 h 2378215"/>
              <a:gd name="connsiteX0" fmla="*/ 4365 w 12221195"/>
              <a:gd name="connsiteY0" fmla="*/ 151486 h 2429904"/>
              <a:gd name="connsiteX1" fmla="*/ 1925051 w 12221195"/>
              <a:gd name="connsiteY1" fmla="*/ 52464 h 2429904"/>
              <a:gd name="connsiteX2" fmla="*/ 5189459 w 12221195"/>
              <a:gd name="connsiteY2" fmla="*/ 308497 h 2429904"/>
              <a:gd name="connsiteX3" fmla="*/ 8527019 w 12221195"/>
              <a:gd name="connsiteY3" fmla="*/ 582816 h 2429904"/>
              <a:gd name="connsiteX4" fmla="*/ 12221195 w 12221195"/>
              <a:gd name="connsiteY4" fmla="*/ 116472 h 2429904"/>
              <a:gd name="connsiteX5" fmla="*/ 12212051 w 12221195"/>
              <a:gd name="connsiteY5" fmla="*/ 2429904 h 2429904"/>
              <a:gd name="connsiteX6" fmla="*/ 23099 w 12221195"/>
              <a:gd name="connsiteY6" fmla="*/ 2420760 h 2429904"/>
              <a:gd name="connsiteX7" fmla="*/ 4365 w 12221195"/>
              <a:gd name="connsiteY7" fmla="*/ 151486 h 2429904"/>
              <a:gd name="connsiteX0" fmla="*/ 4365 w 12221195"/>
              <a:gd name="connsiteY0" fmla="*/ 118904 h 2397322"/>
              <a:gd name="connsiteX1" fmla="*/ 1925051 w 12221195"/>
              <a:gd name="connsiteY1" fmla="*/ 19882 h 2397322"/>
              <a:gd name="connsiteX2" fmla="*/ 5189459 w 12221195"/>
              <a:gd name="connsiteY2" fmla="*/ 275915 h 2397322"/>
              <a:gd name="connsiteX3" fmla="*/ 8527019 w 12221195"/>
              <a:gd name="connsiteY3" fmla="*/ 550234 h 2397322"/>
              <a:gd name="connsiteX4" fmla="*/ 12221195 w 12221195"/>
              <a:gd name="connsiteY4" fmla="*/ 83890 h 2397322"/>
              <a:gd name="connsiteX5" fmla="*/ 12212051 w 12221195"/>
              <a:gd name="connsiteY5" fmla="*/ 2397322 h 2397322"/>
              <a:gd name="connsiteX6" fmla="*/ 23099 w 12221195"/>
              <a:gd name="connsiteY6" fmla="*/ 2388178 h 2397322"/>
              <a:gd name="connsiteX7" fmla="*/ 4365 w 12221195"/>
              <a:gd name="connsiteY7" fmla="*/ 118904 h 2397322"/>
              <a:gd name="connsiteX0" fmla="*/ 4365 w 12221195"/>
              <a:gd name="connsiteY0" fmla="*/ 148695 h 2427113"/>
              <a:gd name="connsiteX1" fmla="*/ 2482612 w 12221195"/>
              <a:gd name="connsiteY1" fmla="*/ 10644 h 2427113"/>
              <a:gd name="connsiteX2" fmla="*/ 5189459 w 12221195"/>
              <a:gd name="connsiteY2" fmla="*/ 305706 h 2427113"/>
              <a:gd name="connsiteX3" fmla="*/ 8527019 w 12221195"/>
              <a:gd name="connsiteY3" fmla="*/ 580025 h 2427113"/>
              <a:gd name="connsiteX4" fmla="*/ 12221195 w 12221195"/>
              <a:gd name="connsiteY4" fmla="*/ 113681 h 2427113"/>
              <a:gd name="connsiteX5" fmla="*/ 12212051 w 12221195"/>
              <a:gd name="connsiteY5" fmla="*/ 2427113 h 2427113"/>
              <a:gd name="connsiteX6" fmla="*/ 23099 w 12221195"/>
              <a:gd name="connsiteY6" fmla="*/ 2417969 h 2427113"/>
              <a:gd name="connsiteX7" fmla="*/ 4365 w 12221195"/>
              <a:gd name="connsiteY7" fmla="*/ 148695 h 2427113"/>
              <a:gd name="connsiteX0" fmla="*/ 4365 w 12221195"/>
              <a:gd name="connsiteY0" fmla="*/ 143667 h 2422085"/>
              <a:gd name="connsiteX1" fmla="*/ 2482612 w 12221195"/>
              <a:gd name="connsiteY1" fmla="*/ 5616 h 2422085"/>
              <a:gd name="connsiteX2" fmla="*/ 5239640 w 12221195"/>
              <a:gd name="connsiteY2" fmla="*/ 228195 h 2422085"/>
              <a:gd name="connsiteX3" fmla="*/ 8527019 w 12221195"/>
              <a:gd name="connsiteY3" fmla="*/ 574997 h 2422085"/>
              <a:gd name="connsiteX4" fmla="*/ 12221195 w 12221195"/>
              <a:gd name="connsiteY4" fmla="*/ 108653 h 2422085"/>
              <a:gd name="connsiteX5" fmla="*/ 12212051 w 12221195"/>
              <a:gd name="connsiteY5" fmla="*/ 2422085 h 2422085"/>
              <a:gd name="connsiteX6" fmla="*/ 23099 w 12221195"/>
              <a:gd name="connsiteY6" fmla="*/ 2412941 h 2422085"/>
              <a:gd name="connsiteX7" fmla="*/ 4365 w 12221195"/>
              <a:gd name="connsiteY7" fmla="*/ 143667 h 2422085"/>
              <a:gd name="connsiteX0" fmla="*/ 4365 w 12221195"/>
              <a:gd name="connsiteY0" fmla="*/ 168460 h 2446878"/>
              <a:gd name="connsiteX1" fmla="*/ 2482612 w 12221195"/>
              <a:gd name="connsiteY1" fmla="*/ 30409 h 2446878"/>
              <a:gd name="connsiteX2" fmla="*/ 8527019 w 12221195"/>
              <a:gd name="connsiteY2" fmla="*/ 599790 h 2446878"/>
              <a:gd name="connsiteX3" fmla="*/ 12221195 w 12221195"/>
              <a:gd name="connsiteY3" fmla="*/ 133446 h 2446878"/>
              <a:gd name="connsiteX4" fmla="*/ 12212051 w 12221195"/>
              <a:gd name="connsiteY4" fmla="*/ 2446878 h 2446878"/>
              <a:gd name="connsiteX5" fmla="*/ 23099 w 12221195"/>
              <a:gd name="connsiteY5" fmla="*/ 2437734 h 2446878"/>
              <a:gd name="connsiteX6" fmla="*/ 4365 w 12221195"/>
              <a:gd name="connsiteY6" fmla="*/ 168460 h 2446878"/>
              <a:gd name="connsiteX0" fmla="*/ 4365 w 12221195"/>
              <a:gd name="connsiteY0" fmla="*/ 156733 h 2435151"/>
              <a:gd name="connsiteX1" fmla="*/ 2482612 w 12221195"/>
              <a:gd name="connsiteY1" fmla="*/ 18682 h 2435151"/>
              <a:gd name="connsiteX2" fmla="*/ 8448961 w 12221195"/>
              <a:gd name="connsiteY2" fmla="*/ 426370 h 2435151"/>
              <a:gd name="connsiteX3" fmla="*/ 12221195 w 12221195"/>
              <a:gd name="connsiteY3" fmla="*/ 121719 h 2435151"/>
              <a:gd name="connsiteX4" fmla="*/ 12212051 w 12221195"/>
              <a:gd name="connsiteY4" fmla="*/ 2435151 h 2435151"/>
              <a:gd name="connsiteX5" fmla="*/ 23099 w 12221195"/>
              <a:gd name="connsiteY5" fmla="*/ 2426007 h 2435151"/>
              <a:gd name="connsiteX6" fmla="*/ 4365 w 12221195"/>
              <a:gd name="connsiteY6" fmla="*/ 156733 h 2435151"/>
              <a:gd name="connsiteX0" fmla="*/ 4365 w 12221195"/>
              <a:gd name="connsiteY0" fmla="*/ 147209 h 2425627"/>
              <a:gd name="connsiteX1" fmla="*/ 2482612 w 12221195"/>
              <a:gd name="connsiteY1" fmla="*/ 9158 h 2425627"/>
              <a:gd name="connsiteX2" fmla="*/ 8448961 w 12221195"/>
              <a:gd name="connsiteY2" fmla="*/ 416846 h 2425627"/>
              <a:gd name="connsiteX3" fmla="*/ 12221195 w 12221195"/>
              <a:gd name="connsiteY3" fmla="*/ 112195 h 2425627"/>
              <a:gd name="connsiteX4" fmla="*/ 12212051 w 12221195"/>
              <a:gd name="connsiteY4" fmla="*/ 2425627 h 2425627"/>
              <a:gd name="connsiteX5" fmla="*/ 23099 w 12221195"/>
              <a:gd name="connsiteY5" fmla="*/ 2416483 h 2425627"/>
              <a:gd name="connsiteX6" fmla="*/ 4365 w 12221195"/>
              <a:gd name="connsiteY6" fmla="*/ 147209 h 2425627"/>
              <a:gd name="connsiteX0" fmla="*/ 5928 w 12206031"/>
              <a:gd name="connsiteY0" fmla="*/ 160944 h 2433786"/>
              <a:gd name="connsiteX1" fmla="*/ 2467448 w 12206031"/>
              <a:gd name="connsiteY1" fmla="*/ 17317 h 2433786"/>
              <a:gd name="connsiteX2" fmla="*/ 8433797 w 12206031"/>
              <a:gd name="connsiteY2" fmla="*/ 425005 h 2433786"/>
              <a:gd name="connsiteX3" fmla="*/ 12206031 w 12206031"/>
              <a:gd name="connsiteY3" fmla="*/ 120354 h 2433786"/>
              <a:gd name="connsiteX4" fmla="*/ 12196887 w 12206031"/>
              <a:gd name="connsiteY4" fmla="*/ 2433786 h 2433786"/>
              <a:gd name="connsiteX5" fmla="*/ 7935 w 12206031"/>
              <a:gd name="connsiteY5" fmla="*/ 2424642 h 2433786"/>
              <a:gd name="connsiteX6" fmla="*/ 5928 w 12206031"/>
              <a:gd name="connsiteY6" fmla="*/ 160944 h 2433786"/>
              <a:gd name="connsiteX0" fmla="*/ 0 w 12200103"/>
              <a:gd name="connsiteY0" fmla="*/ 160944 h 2433786"/>
              <a:gd name="connsiteX1" fmla="*/ 2461520 w 12200103"/>
              <a:gd name="connsiteY1" fmla="*/ 17317 h 2433786"/>
              <a:gd name="connsiteX2" fmla="*/ 8427869 w 12200103"/>
              <a:gd name="connsiteY2" fmla="*/ 425005 h 2433786"/>
              <a:gd name="connsiteX3" fmla="*/ 12200103 w 12200103"/>
              <a:gd name="connsiteY3" fmla="*/ 120354 h 2433786"/>
              <a:gd name="connsiteX4" fmla="*/ 12190959 w 12200103"/>
              <a:gd name="connsiteY4" fmla="*/ 2433786 h 2433786"/>
              <a:gd name="connsiteX5" fmla="*/ 2007 w 12200103"/>
              <a:gd name="connsiteY5" fmla="*/ 2424642 h 2433786"/>
              <a:gd name="connsiteX6" fmla="*/ 0 w 12200103"/>
              <a:gd name="connsiteY6" fmla="*/ 160944 h 2433786"/>
              <a:gd name="connsiteX0" fmla="*/ 0 w 12200103"/>
              <a:gd name="connsiteY0" fmla="*/ 156840 h 2429682"/>
              <a:gd name="connsiteX1" fmla="*/ 2461520 w 12200103"/>
              <a:gd name="connsiteY1" fmla="*/ 13213 h 2429682"/>
              <a:gd name="connsiteX2" fmla="*/ 8427869 w 12200103"/>
              <a:gd name="connsiteY2" fmla="*/ 420901 h 2429682"/>
              <a:gd name="connsiteX3" fmla="*/ 12200103 w 12200103"/>
              <a:gd name="connsiteY3" fmla="*/ 116250 h 2429682"/>
              <a:gd name="connsiteX4" fmla="*/ 12190959 w 12200103"/>
              <a:gd name="connsiteY4" fmla="*/ 2429682 h 2429682"/>
              <a:gd name="connsiteX5" fmla="*/ 2007 w 12200103"/>
              <a:gd name="connsiteY5" fmla="*/ 2420538 h 2429682"/>
              <a:gd name="connsiteX6" fmla="*/ 0 w 12200103"/>
              <a:gd name="connsiteY6" fmla="*/ 156840 h 2429682"/>
              <a:gd name="connsiteX0" fmla="*/ 0 w 12200103"/>
              <a:gd name="connsiteY0" fmla="*/ 153376 h 2426218"/>
              <a:gd name="connsiteX1" fmla="*/ 2461520 w 12200103"/>
              <a:gd name="connsiteY1" fmla="*/ 9749 h 2426218"/>
              <a:gd name="connsiteX2" fmla="*/ 8427869 w 12200103"/>
              <a:gd name="connsiteY2" fmla="*/ 417437 h 2426218"/>
              <a:gd name="connsiteX3" fmla="*/ 12200103 w 12200103"/>
              <a:gd name="connsiteY3" fmla="*/ 112786 h 2426218"/>
              <a:gd name="connsiteX4" fmla="*/ 12190959 w 12200103"/>
              <a:gd name="connsiteY4" fmla="*/ 2426218 h 2426218"/>
              <a:gd name="connsiteX5" fmla="*/ 2007 w 12200103"/>
              <a:gd name="connsiteY5" fmla="*/ 2417074 h 2426218"/>
              <a:gd name="connsiteX6" fmla="*/ 0 w 12200103"/>
              <a:gd name="connsiteY6" fmla="*/ 153376 h 2426218"/>
              <a:gd name="connsiteX0" fmla="*/ 0 w 12200103"/>
              <a:gd name="connsiteY0" fmla="*/ 156301 h 2429143"/>
              <a:gd name="connsiteX1" fmla="*/ 2461520 w 12200103"/>
              <a:gd name="connsiteY1" fmla="*/ 12674 h 2429143"/>
              <a:gd name="connsiteX2" fmla="*/ 8427869 w 12200103"/>
              <a:gd name="connsiteY2" fmla="*/ 420362 h 2429143"/>
              <a:gd name="connsiteX3" fmla="*/ 12200103 w 12200103"/>
              <a:gd name="connsiteY3" fmla="*/ 115711 h 2429143"/>
              <a:gd name="connsiteX4" fmla="*/ 12190959 w 12200103"/>
              <a:gd name="connsiteY4" fmla="*/ 2429143 h 2429143"/>
              <a:gd name="connsiteX5" fmla="*/ 2007 w 12200103"/>
              <a:gd name="connsiteY5" fmla="*/ 2419999 h 2429143"/>
              <a:gd name="connsiteX6" fmla="*/ 0 w 12200103"/>
              <a:gd name="connsiteY6" fmla="*/ 156301 h 2429143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87569 w 12190959"/>
              <a:gd name="connsiteY3" fmla="*/ 280350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87569 w 12190959"/>
              <a:gd name="connsiteY3" fmla="*/ 275280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75034 w 12190959"/>
              <a:gd name="connsiteY3" fmla="*/ 325982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75034"/>
              <a:gd name="connsiteY0" fmla="*/ 138410 h 2402108"/>
              <a:gd name="connsiteX1" fmla="*/ 2925291 w 12175034"/>
              <a:gd name="connsiteY1" fmla="*/ 15064 h 2402108"/>
              <a:gd name="connsiteX2" fmla="*/ 8427869 w 12175034"/>
              <a:gd name="connsiteY2" fmla="*/ 402471 h 2402108"/>
              <a:gd name="connsiteX3" fmla="*/ 12175034 w 12175034"/>
              <a:gd name="connsiteY3" fmla="*/ 325982 h 2402108"/>
              <a:gd name="connsiteX4" fmla="*/ 12078149 w 12175034"/>
              <a:gd name="connsiteY4" fmla="*/ 2390971 h 2402108"/>
              <a:gd name="connsiteX5" fmla="*/ 2007 w 12175034"/>
              <a:gd name="connsiteY5" fmla="*/ 2402108 h 2402108"/>
              <a:gd name="connsiteX6" fmla="*/ 0 w 12175034"/>
              <a:gd name="connsiteY6" fmla="*/ 138410 h 2402108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75034 w 12203493"/>
              <a:gd name="connsiteY3" fmla="*/ 325982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81301 w 12203493"/>
              <a:gd name="connsiteY3" fmla="*/ 325982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93836 w 12203493"/>
              <a:gd name="connsiteY3" fmla="*/ 346263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13124"/>
              <a:gd name="connsiteY0" fmla="*/ 174497 h 2404482"/>
              <a:gd name="connsiteX1" fmla="*/ 2934922 w 12213124"/>
              <a:gd name="connsiteY1" fmla="*/ 8294 h 2404482"/>
              <a:gd name="connsiteX2" fmla="*/ 8437500 w 12213124"/>
              <a:gd name="connsiteY2" fmla="*/ 395701 h 2404482"/>
              <a:gd name="connsiteX3" fmla="*/ 12203467 w 12213124"/>
              <a:gd name="connsiteY3" fmla="*/ 339493 h 2404482"/>
              <a:gd name="connsiteX4" fmla="*/ 12213124 w 12213124"/>
              <a:gd name="connsiteY4" fmla="*/ 2404482 h 2404482"/>
              <a:gd name="connsiteX5" fmla="*/ 11638 w 12213124"/>
              <a:gd name="connsiteY5" fmla="*/ 2395338 h 2404482"/>
              <a:gd name="connsiteX6" fmla="*/ 0 w 12213124"/>
              <a:gd name="connsiteY6" fmla="*/ 174497 h 2404482"/>
              <a:gd name="connsiteX0" fmla="*/ 0 w 12203493"/>
              <a:gd name="connsiteY0" fmla="*/ 147868 h 2409022"/>
              <a:gd name="connsiteX1" fmla="*/ 2925291 w 12203493"/>
              <a:gd name="connsiteY1" fmla="*/ 12834 h 2409022"/>
              <a:gd name="connsiteX2" fmla="*/ 8427869 w 12203493"/>
              <a:gd name="connsiteY2" fmla="*/ 400241 h 2409022"/>
              <a:gd name="connsiteX3" fmla="*/ 12193836 w 12203493"/>
              <a:gd name="connsiteY3" fmla="*/ 344033 h 2409022"/>
              <a:gd name="connsiteX4" fmla="*/ 12203493 w 12203493"/>
              <a:gd name="connsiteY4" fmla="*/ 2409022 h 2409022"/>
              <a:gd name="connsiteX5" fmla="*/ 2007 w 12203493"/>
              <a:gd name="connsiteY5" fmla="*/ 2399878 h 2409022"/>
              <a:gd name="connsiteX6" fmla="*/ 0 w 12203493"/>
              <a:gd name="connsiteY6" fmla="*/ 147868 h 2409022"/>
              <a:gd name="connsiteX0" fmla="*/ 0 w 12203493"/>
              <a:gd name="connsiteY0" fmla="*/ 146753 h 2407907"/>
              <a:gd name="connsiteX1" fmla="*/ 2925291 w 12203493"/>
              <a:gd name="connsiteY1" fmla="*/ 11719 h 2407907"/>
              <a:gd name="connsiteX2" fmla="*/ 8427869 w 12203493"/>
              <a:gd name="connsiteY2" fmla="*/ 399126 h 2407907"/>
              <a:gd name="connsiteX3" fmla="*/ 12193836 w 12203493"/>
              <a:gd name="connsiteY3" fmla="*/ 342918 h 2407907"/>
              <a:gd name="connsiteX4" fmla="*/ 12203493 w 12203493"/>
              <a:gd name="connsiteY4" fmla="*/ 2407907 h 2407907"/>
              <a:gd name="connsiteX5" fmla="*/ 2007 w 12203493"/>
              <a:gd name="connsiteY5" fmla="*/ 2398763 h 2407907"/>
              <a:gd name="connsiteX6" fmla="*/ 0 w 12203493"/>
              <a:gd name="connsiteY6" fmla="*/ 146753 h 2407907"/>
              <a:gd name="connsiteX0" fmla="*/ 0 w 12210993"/>
              <a:gd name="connsiteY0" fmla="*/ 146753 h 2398763"/>
              <a:gd name="connsiteX1" fmla="*/ 2925291 w 12210993"/>
              <a:gd name="connsiteY1" fmla="*/ 11719 h 2398763"/>
              <a:gd name="connsiteX2" fmla="*/ 8427869 w 12210993"/>
              <a:gd name="connsiteY2" fmla="*/ 399126 h 2398763"/>
              <a:gd name="connsiteX3" fmla="*/ 12193836 w 12210993"/>
              <a:gd name="connsiteY3" fmla="*/ 342918 h 2398763"/>
              <a:gd name="connsiteX4" fmla="*/ 12210993 w 12210993"/>
              <a:gd name="connsiteY4" fmla="*/ 1934627 h 2398763"/>
              <a:gd name="connsiteX5" fmla="*/ 2007 w 12210993"/>
              <a:gd name="connsiteY5" fmla="*/ 2398763 h 2398763"/>
              <a:gd name="connsiteX6" fmla="*/ 0 w 12210993"/>
              <a:gd name="connsiteY6" fmla="*/ 146753 h 2398763"/>
              <a:gd name="connsiteX0" fmla="*/ 27993 w 12238986"/>
              <a:gd name="connsiteY0" fmla="*/ 146753 h 1934627"/>
              <a:gd name="connsiteX1" fmla="*/ 2953284 w 12238986"/>
              <a:gd name="connsiteY1" fmla="*/ 11719 h 1934627"/>
              <a:gd name="connsiteX2" fmla="*/ 8455862 w 12238986"/>
              <a:gd name="connsiteY2" fmla="*/ 399126 h 1934627"/>
              <a:gd name="connsiteX3" fmla="*/ 12221829 w 12238986"/>
              <a:gd name="connsiteY3" fmla="*/ 342918 h 1934627"/>
              <a:gd name="connsiteX4" fmla="*/ 12238986 w 12238986"/>
              <a:gd name="connsiteY4" fmla="*/ 1934627 h 1934627"/>
              <a:gd name="connsiteX5" fmla="*/ 0 w 12238986"/>
              <a:gd name="connsiteY5" fmla="*/ 1791994 h 1934627"/>
              <a:gd name="connsiteX6" fmla="*/ 27993 w 12238986"/>
              <a:gd name="connsiteY6" fmla="*/ 146753 h 1934627"/>
              <a:gd name="connsiteX0" fmla="*/ 5493 w 12216486"/>
              <a:gd name="connsiteY0" fmla="*/ 146753 h 1934627"/>
              <a:gd name="connsiteX1" fmla="*/ 2930784 w 12216486"/>
              <a:gd name="connsiteY1" fmla="*/ 11719 h 1934627"/>
              <a:gd name="connsiteX2" fmla="*/ 8433362 w 12216486"/>
              <a:gd name="connsiteY2" fmla="*/ 399126 h 1934627"/>
              <a:gd name="connsiteX3" fmla="*/ 12199329 w 12216486"/>
              <a:gd name="connsiteY3" fmla="*/ 342918 h 1934627"/>
              <a:gd name="connsiteX4" fmla="*/ 12216486 w 12216486"/>
              <a:gd name="connsiteY4" fmla="*/ 1934627 h 1934627"/>
              <a:gd name="connsiteX5" fmla="*/ 0 w 12216486"/>
              <a:gd name="connsiteY5" fmla="*/ 1791994 h 1934627"/>
              <a:gd name="connsiteX6" fmla="*/ 5493 w 12216486"/>
              <a:gd name="connsiteY6" fmla="*/ 146753 h 1934627"/>
              <a:gd name="connsiteX0" fmla="*/ 14386 w 12225379"/>
              <a:gd name="connsiteY0" fmla="*/ 146753 h 1934627"/>
              <a:gd name="connsiteX1" fmla="*/ 2939677 w 12225379"/>
              <a:gd name="connsiteY1" fmla="*/ 11719 h 1934627"/>
              <a:gd name="connsiteX2" fmla="*/ 8442255 w 12225379"/>
              <a:gd name="connsiteY2" fmla="*/ 399126 h 1934627"/>
              <a:gd name="connsiteX3" fmla="*/ 12208222 w 12225379"/>
              <a:gd name="connsiteY3" fmla="*/ 342918 h 1934627"/>
              <a:gd name="connsiteX4" fmla="*/ 12225379 w 12225379"/>
              <a:gd name="connsiteY4" fmla="*/ 1934627 h 1934627"/>
              <a:gd name="connsiteX5" fmla="*/ 8893 w 12225379"/>
              <a:gd name="connsiteY5" fmla="*/ 1791994 h 1934627"/>
              <a:gd name="connsiteX6" fmla="*/ 14386 w 12225379"/>
              <a:gd name="connsiteY6" fmla="*/ 146753 h 1934627"/>
              <a:gd name="connsiteX0" fmla="*/ 5493 w 12216486"/>
              <a:gd name="connsiteY0" fmla="*/ 146753 h 1934627"/>
              <a:gd name="connsiteX1" fmla="*/ 2930784 w 12216486"/>
              <a:gd name="connsiteY1" fmla="*/ 11719 h 1934627"/>
              <a:gd name="connsiteX2" fmla="*/ 8433362 w 12216486"/>
              <a:gd name="connsiteY2" fmla="*/ 399126 h 1934627"/>
              <a:gd name="connsiteX3" fmla="*/ 12199329 w 12216486"/>
              <a:gd name="connsiteY3" fmla="*/ 342918 h 1934627"/>
              <a:gd name="connsiteX4" fmla="*/ 12216486 w 12216486"/>
              <a:gd name="connsiteY4" fmla="*/ 1934627 h 1934627"/>
              <a:gd name="connsiteX5" fmla="*/ 0 w 12216486"/>
              <a:gd name="connsiteY5" fmla="*/ 1791994 h 1934627"/>
              <a:gd name="connsiteX6" fmla="*/ 5493 w 12216486"/>
              <a:gd name="connsiteY6" fmla="*/ 146753 h 1934627"/>
              <a:gd name="connsiteX0" fmla="*/ 5493 w 12216486"/>
              <a:gd name="connsiteY0" fmla="*/ 146753 h 1898221"/>
              <a:gd name="connsiteX1" fmla="*/ 2930784 w 12216486"/>
              <a:gd name="connsiteY1" fmla="*/ 11719 h 1898221"/>
              <a:gd name="connsiteX2" fmla="*/ 8433362 w 12216486"/>
              <a:gd name="connsiteY2" fmla="*/ 399126 h 1898221"/>
              <a:gd name="connsiteX3" fmla="*/ 12199329 w 12216486"/>
              <a:gd name="connsiteY3" fmla="*/ 342918 h 1898221"/>
              <a:gd name="connsiteX4" fmla="*/ 12216486 w 12216486"/>
              <a:gd name="connsiteY4" fmla="*/ 1898221 h 1898221"/>
              <a:gd name="connsiteX5" fmla="*/ 0 w 12216486"/>
              <a:gd name="connsiteY5" fmla="*/ 1791994 h 1898221"/>
              <a:gd name="connsiteX6" fmla="*/ 5493 w 12216486"/>
              <a:gd name="connsiteY6" fmla="*/ 146753 h 1898221"/>
              <a:gd name="connsiteX0" fmla="*/ 5493 w 12208986"/>
              <a:gd name="connsiteY0" fmla="*/ 146753 h 1867882"/>
              <a:gd name="connsiteX1" fmla="*/ 2930784 w 12208986"/>
              <a:gd name="connsiteY1" fmla="*/ 11719 h 1867882"/>
              <a:gd name="connsiteX2" fmla="*/ 8433362 w 12208986"/>
              <a:gd name="connsiteY2" fmla="*/ 399126 h 1867882"/>
              <a:gd name="connsiteX3" fmla="*/ 12199329 w 12208986"/>
              <a:gd name="connsiteY3" fmla="*/ 342918 h 1867882"/>
              <a:gd name="connsiteX4" fmla="*/ 12208986 w 12208986"/>
              <a:gd name="connsiteY4" fmla="*/ 1867882 h 1867882"/>
              <a:gd name="connsiteX5" fmla="*/ 0 w 12208986"/>
              <a:gd name="connsiteY5" fmla="*/ 1791994 h 1867882"/>
              <a:gd name="connsiteX6" fmla="*/ 5493 w 12208986"/>
              <a:gd name="connsiteY6" fmla="*/ 146753 h 1867882"/>
              <a:gd name="connsiteX0" fmla="*/ 5493 w 12231486"/>
              <a:gd name="connsiteY0" fmla="*/ 146753 h 1837544"/>
              <a:gd name="connsiteX1" fmla="*/ 2930784 w 12231486"/>
              <a:gd name="connsiteY1" fmla="*/ 11719 h 1837544"/>
              <a:gd name="connsiteX2" fmla="*/ 8433362 w 12231486"/>
              <a:gd name="connsiteY2" fmla="*/ 399126 h 1837544"/>
              <a:gd name="connsiteX3" fmla="*/ 12199329 w 12231486"/>
              <a:gd name="connsiteY3" fmla="*/ 342918 h 1837544"/>
              <a:gd name="connsiteX4" fmla="*/ 12231486 w 12231486"/>
              <a:gd name="connsiteY4" fmla="*/ 1837544 h 1837544"/>
              <a:gd name="connsiteX5" fmla="*/ 0 w 12231486"/>
              <a:gd name="connsiteY5" fmla="*/ 1791994 h 1837544"/>
              <a:gd name="connsiteX6" fmla="*/ 5493 w 12231486"/>
              <a:gd name="connsiteY6" fmla="*/ 146753 h 1837544"/>
              <a:gd name="connsiteX0" fmla="*/ 5493 w 12231486"/>
              <a:gd name="connsiteY0" fmla="*/ 146753 h 1825409"/>
              <a:gd name="connsiteX1" fmla="*/ 2930784 w 12231486"/>
              <a:gd name="connsiteY1" fmla="*/ 11719 h 1825409"/>
              <a:gd name="connsiteX2" fmla="*/ 8433362 w 12231486"/>
              <a:gd name="connsiteY2" fmla="*/ 399126 h 1825409"/>
              <a:gd name="connsiteX3" fmla="*/ 12199329 w 12231486"/>
              <a:gd name="connsiteY3" fmla="*/ 342918 h 1825409"/>
              <a:gd name="connsiteX4" fmla="*/ 12231486 w 12231486"/>
              <a:gd name="connsiteY4" fmla="*/ 1825409 h 1825409"/>
              <a:gd name="connsiteX5" fmla="*/ 0 w 12231486"/>
              <a:gd name="connsiteY5" fmla="*/ 1791994 h 1825409"/>
              <a:gd name="connsiteX6" fmla="*/ 5493 w 12231486"/>
              <a:gd name="connsiteY6" fmla="*/ 146753 h 1825409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16557"/>
              <a:gd name="connsiteY0" fmla="*/ 146753 h 1837545"/>
              <a:gd name="connsiteX1" fmla="*/ 2938284 w 12216557"/>
              <a:gd name="connsiteY1" fmla="*/ 11719 h 1837545"/>
              <a:gd name="connsiteX2" fmla="*/ 8440862 w 12216557"/>
              <a:gd name="connsiteY2" fmla="*/ 399126 h 1837545"/>
              <a:gd name="connsiteX3" fmla="*/ 12206829 w 12216557"/>
              <a:gd name="connsiteY3" fmla="*/ 342918 h 1837545"/>
              <a:gd name="connsiteX4" fmla="*/ 12216557 w 12216557"/>
              <a:gd name="connsiteY4" fmla="*/ 1837545 h 1837545"/>
              <a:gd name="connsiteX5" fmla="*/ 0 w 12216557"/>
              <a:gd name="connsiteY5" fmla="*/ 1828400 h 1837545"/>
              <a:gd name="connsiteX6" fmla="*/ 12993 w 12216557"/>
              <a:gd name="connsiteY6" fmla="*/ 146753 h 1837545"/>
              <a:gd name="connsiteX0" fmla="*/ 12993 w 12209081"/>
              <a:gd name="connsiteY0" fmla="*/ 146753 h 2098456"/>
              <a:gd name="connsiteX1" fmla="*/ 2938284 w 12209081"/>
              <a:gd name="connsiteY1" fmla="*/ 11719 h 2098456"/>
              <a:gd name="connsiteX2" fmla="*/ 8440862 w 12209081"/>
              <a:gd name="connsiteY2" fmla="*/ 399126 h 2098456"/>
              <a:gd name="connsiteX3" fmla="*/ 12206829 w 12209081"/>
              <a:gd name="connsiteY3" fmla="*/ 342918 h 2098456"/>
              <a:gd name="connsiteX4" fmla="*/ 12209081 w 12209081"/>
              <a:gd name="connsiteY4" fmla="*/ 2098456 h 2098456"/>
              <a:gd name="connsiteX5" fmla="*/ 0 w 12209081"/>
              <a:gd name="connsiteY5" fmla="*/ 1828400 h 2098456"/>
              <a:gd name="connsiteX6" fmla="*/ 12993 w 12209081"/>
              <a:gd name="connsiteY6" fmla="*/ 146753 h 2098456"/>
              <a:gd name="connsiteX0" fmla="*/ 35422 w 12231510"/>
              <a:gd name="connsiteY0" fmla="*/ 146753 h 2113582"/>
              <a:gd name="connsiteX1" fmla="*/ 2960713 w 12231510"/>
              <a:gd name="connsiteY1" fmla="*/ 11719 h 2113582"/>
              <a:gd name="connsiteX2" fmla="*/ 8463291 w 12231510"/>
              <a:gd name="connsiteY2" fmla="*/ 399126 h 2113582"/>
              <a:gd name="connsiteX3" fmla="*/ 12229258 w 12231510"/>
              <a:gd name="connsiteY3" fmla="*/ 342918 h 2113582"/>
              <a:gd name="connsiteX4" fmla="*/ 12231510 w 12231510"/>
              <a:gd name="connsiteY4" fmla="*/ 2098456 h 2113582"/>
              <a:gd name="connsiteX5" fmla="*/ 0 w 12231510"/>
              <a:gd name="connsiteY5" fmla="*/ 2113582 h 2113582"/>
              <a:gd name="connsiteX6" fmla="*/ 35422 w 12231510"/>
              <a:gd name="connsiteY6" fmla="*/ 146753 h 2113582"/>
              <a:gd name="connsiteX0" fmla="*/ 35422 w 12231510"/>
              <a:gd name="connsiteY0" fmla="*/ 146383 h 2113212"/>
              <a:gd name="connsiteX1" fmla="*/ 2960713 w 12231510"/>
              <a:gd name="connsiteY1" fmla="*/ 11349 h 2113212"/>
              <a:gd name="connsiteX2" fmla="*/ 7571640 w 12231510"/>
              <a:gd name="connsiteY2" fmla="*/ 392824 h 2113212"/>
              <a:gd name="connsiteX3" fmla="*/ 12229258 w 12231510"/>
              <a:gd name="connsiteY3" fmla="*/ 342548 h 2113212"/>
              <a:gd name="connsiteX4" fmla="*/ 12231510 w 12231510"/>
              <a:gd name="connsiteY4" fmla="*/ 2098086 h 2113212"/>
              <a:gd name="connsiteX5" fmla="*/ 0 w 12231510"/>
              <a:gd name="connsiteY5" fmla="*/ 2113212 h 2113212"/>
              <a:gd name="connsiteX6" fmla="*/ 35422 w 12231510"/>
              <a:gd name="connsiteY6" fmla="*/ 146383 h 2113212"/>
              <a:gd name="connsiteX0" fmla="*/ 35422 w 12231510"/>
              <a:gd name="connsiteY0" fmla="*/ 146383 h 2113212"/>
              <a:gd name="connsiteX1" fmla="*/ 2960713 w 12231510"/>
              <a:gd name="connsiteY1" fmla="*/ 11349 h 2113212"/>
              <a:gd name="connsiteX2" fmla="*/ 7571640 w 12231510"/>
              <a:gd name="connsiteY2" fmla="*/ 392824 h 2113212"/>
              <a:gd name="connsiteX3" fmla="*/ 12229258 w 12231510"/>
              <a:gd name="connsiteY3" fmla="*/ 342548 h 2113212"/>
              <a:gd name="connsiteX4" fmla="*/ 12231510 w 12231510"/>
              <a:gd name="connsiteY4" fmla="*/ 2098086 h 2113212"/>
              <a:gd name="connsiteX5" fmla="*/ 0 w 12231510"/>
              <a:gd name="connsiteY5" fmla="*/ 2113212 h 2113212"/>
              <a:gd name="connsiteX6" fmla="*/ 35422 w 12231510"/>
              <a:gd name="connsiteY6" fmla="*/ 146383 h 2113212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1699 h 2118528"/>
              <a:gd name="connsiteX1" fmla="*/ 2960713 w 12265984"/>
              <a:gd name="connsiteY1" fmla="*/ 16665 h 2118528"/>
              <a:gd name="connsiteX2" fmla="*/ 9632672 w 12265984"/>
              <a:gd name="connsiteY2" fmla="*/ 481181 h 2118528"/>
              <a:gd name="connsiteX3" fmla="*/ 12265801 w 12265984"/>
              <a:gd name="connsiteY3" fmla="*/ 347864 h 2118528"/>
              <a:gd name="connsiteX4" fmla="*/ 12231510 w 12265984"/>
              <a:gd name="connsiteY4" fmla="*/ 2103402 h 2118528"/>
              <a:gd name="connsiteX5" fmla="*/ 0 w 12265984"/>
              <a:gd name="connsiteY5" fmla="*/ 2118528 h 2118528"/>
              <a:gd name="connsiteX6" fmla="*/ 35422 w 12265984"/>
              <a:gd name="connsiteY6" fmla="*/ 151699 h 2118528"/>
              <a:gd name="connsiteX0" fmla="*/ 35422 w 12231510"/>
              <a:gd name="connsiteY0" fmla="*/ 151699 h 2118528"/>
              <a:gd name="connsiteX1" fmla="*/ 2960713 w 12231510"/>
              <a:gd name="connsiteY1" fmla="*/ 16665 h 2118528"/>
              <a:gd name="connsiteX2" fmla="*/ 9632672 w 12231510"/>
              <a:gd name="connsiteY2" fmla="*/ 481181 h 2118528"/>
              <a:gd name="connsiteX3" fmla="*/ 12214641 w 12231510"/>
              <a:gd name="connsiteY3" fmla="*/ 288549 h 2118528"/>
              <a:gd name="connsiteX4" fmla="*/ 12231510 w 12231510"/>
              <a:gd name="connsiteY4" fmla="*/ 2103402 h 2118528"/>
              <a:gd name="connsiteX5" fmla="*/ 0 w 12231510"/>
              <a:gd name="connsiteY5" fmla="*/ 2118528 h 2118528"/>
              <a:gd name="connsiteX6" fmla="*/ 35422 w 12231510"/>
              <a:gd name="connsiteY6" fmla="*/ 151699 h 2118528"/>
              <a:gd name="connsiteX0" fmla="*/ 35422 w 12231510"/>
              <a:gd name="connsiteY0" fmla="*/ 151699 h 2118528"/>
              <a:gd name="connsiteX1" fmla="*/ 2960713 w 12231510"/>
              <a:gd name="connsiteY1" fmla="*/ 16665 h 2118528"/>
              <a:gd name="connsiteX2" fmla="*/ 9632672 w 12231510"/>
              <a:gd name="connsiteY2" fmla="*/ 481181 h 2118528"/>
              <a:gd name="connsiteX3" fmla="*/ 12214641 w 12231510"/>
              <a:gd name="connsiteY3" fmla="*/ 288549 h 2118528"/>
              <a:gd name="connsiteX4" fmla="*/ 12231510 w 12231510"/>
              <a:gd name="connsiteY4" fmla="*/ 2103402 h 2118528"/>
              <a:gd name="connsiteX5" fmla="*/ 0 w 12231510"/>
              <a:gd name="connsiteY5" fmla="*/ 2118528 h 2118528"/>
              <a:gd name="connsiteX6" fmla="*/ 35422 w 12231510"/>
              <a:gd name="connsiteY6" fmla="*/ 151699 h 2118528"/>
              <a:gd name="connsiteX0" fmla="*/ 35422 w 12231510"/>
              <a:gd name="connsiteY0" fmla="*/ 151311 h 2118140"/>
              <a:gd name="connsiteX1" fmla="*/ 2960713 w 12231510"/>
              <a:gd name="connsiteY1" fmla="*/ 16277 h 2118140"/>
              <a:gd name="connsiteX2" fmla="*/ 9391489 w 12231510"/>
              <a:gd name="connsiteY2" fmla="*/ 474861 h 2118140"/>
              <a:gd name="connsiteX3" fmla="*/ 12214641 w 12231510"/>
              <a:gd name="connsiteY3" fmla="*/ 288161 h 2118140"/>
              <a:gd name="connsiteX4" fmla="*/ 12231510 w 12231510"/>
              <a:gd name="connsiteY4" fmla="*/ 2103014 h 2118140"/>
              <a:gd name="connsiteX5" fmla="*/ 0 w 12231510"/>
              <a:gd name="connsiteY5" fmla="*/ 2118140 h 2118140"/>
              <a:gd name="connsiteX6" fmla="*/ 35422 w 12231510"/>
              <a:gd name="connsiteY6" fmla="*/ 151311 h 2118140"/>
              <a:gd name="connsiteX0" fmla="*/ 35422 w 12231510"/>
              <a:gd name="connsiteY0" fmla="*/ 151311 h 2118140"/>
              <a:gd name="connsiteX1" fmla="*/ 2960713 w 12231510"/>
              <a:gd name="connsiteY1" fmla="*/ 16277 h 2118140"/>
              <a:gd name="connsiteX2" fmla="*/ 9391489 w 12231510"/>
              <a:gd name="connsiteY2" fmla="*/ 474861 h 2118140"/>
              <a:gd name="connsiteX3" fmla="*/ 12214641 w 12231510"/>
              <a:gd name="connsiteY3" fmla="*/ 288161 h 2118140"/>
              <a:gd name="connsiteX4" fmla="*/ 12231510 w 12231510"/>
              <a:gd name="connsiteY4" fmla="*/ 2103014 h 2118140"/>
              <a:gd name="connsiteX5" fmla="*/ 0 w 12231510"/>
              <a:gd name="connsiteY5" fmla="*/ 2118140 h 2118140"/>
              <a:gd name="connsiteX6" fmla="*/ 35422 w 12231510"/>
              <a:gd name="connsiteY6" fmla="*/ 151311 h 2118140"/>
              <a:gd name="connsiteX0" fmla="*/ 35422 w 12231510"/>
              <a:gd name="connsiteY0" fmla="*/ 150924 h 2117753"/>
              <a:gd name="connsiteX1" fmla="*/ 2960713 w 12231510"/>
              <a:gd name="connsiteY1" fmla="*/ 15890 h 2117753"/>
              <a:gd name="connsiteX2" fmla="*/ 9157613 w 12231510"/>
              <a:gd name="connsiteY2" fmla="*/ 468542 h 2117753"/>
              <a:gd name="connsiteX3" fmla="*/ 12214641 w 12231510"/>
              <a:gd name="connsiteY3" fmla="*/ 287774 h 2117753"/>
              <a:gd name="connsiteX4" fmla="*/ 12231510 w 12231510"/>
              <a:gd name="connsiteY4" fmla="*/ 2102627 h 2117753"/>
              <a:gd name="connsiteX5" fmla="*/ 0 w 12231510"/>
              <a:gd name="connsiteY5" fmla="*/ 2117753 h 2117753"/>
              <a:gd name="connsiteX6" fmla="*/ 35422 w 12231510"/>
              <a:gd name="connsiteY6" fmla="*/ 150924 h 2117753"/>
              <a:gd name="connsiteX0" fmla="*/ 35422 w 12231510"/>
              <a:gd name="connsiteY0" fmla="*/ 150538 h 2117367"/>
              <a:gd name="connsiteX1" fmla="*/ 2960713 w 12231510"/>
              <a:gd name="connsiteY1" fmla="*/ 15504 h 2117367"/>
              <a:gd name="connsiteX2" fmla="*/ 8909120 w 12231510"/>
              <a:gd name="connsiteY2" fmla="*/ 462224 h 2117367"/>
              <a:gd name="connsiteX3" fmla="*/ 12214641 w 12231510"/>
              <a:gd name="connsiteY3" fmla="*/ 287388 h 2117367"/>
              <a:gd name="connsiteX4" fmla="*/ 12231510 w 12231510"/>
              <a:gd name="connsiteY4" fmla="*/ 2102241 h 2117367"/>
              <a:gd name="connsiteX5" fmla="*/ 0 w 12231510"/>
              <a:gd name="connsiteY5" fmla="*/ 2117367 h 2117367"/>
              <a:gd name="connsiteX6" fmla="*/ 35422 w 12231510"/>
              <a:gd name="connsiteY6" fmla="*/ 150538 h 2117367"/>
              <a:gd name="connsiteX0" fmla="*/ 35422 w 12231510"/>
              <a:gd name="connsiteY0" fmla="*/ 150538 h 2117367"/>
              <a:gd name="connsiteX1" fmla="*/ 2960713 w 12231510"/>
              <a:gd name="connsiteY1" fmla="*/ 15504 h 2117367"/>
              <a:gd name="connsiteX2" fmla="*/ 8909120 w 12231510"/>
              <a:gd name="connsiteY2" fmla="*/ 462224 h 2117367"/>
              <a:gd name="connsiteX3" fmla="*/ 12214641 w 12231510"/>
              <a:gd name="connsiteY3" fmla="*/ 287388 h 2117367"/>
              <a:gd name="connsiteX4" fmla="*/ 12231510 w 12231510"/>
              <a:gd name="connsiteY4" fmla="*/ 2102241 h 2117367"/>
              <a:gd name="connsiteX5" fmla="*/ 0 w 12231510"/>
              <a:gd name="connsiteY5" fmla="*/ 2117367 h 2117367"/>
              <a:gd name="connsiteX6" fmla="*/ 35422 w 12231510"/>
              <a:gd name="connsiteY6" fmla="*/ 150538 h 2117367"/>
              <a:gd name="connsiteX0" fmla="*/ 35422 w 12231510"/>
              <a:gd name="connsiteY0" fmla="*/ 84900 h 2051729"/>
              <a:gd name="connsiteX1" fmla="*/ 2982639 w 12231510"/>
              <a:gd name="connsiteY1" fmla="*/ 32906 h 2051729"/>
              <a:gd name="connsiteX2" fmla="*/ 8909120 w 12231510"/>
              <a:gd name="connsiteY2" fmla="*/ 396586 h 2051729"/>
              <a:gd name="connsiteX3" fmla="*/ 12214641 w 12231510"/>
              <a:gd name="connsiteY3" fmla="*/ 221750 h 2051729"/>
              <a:gd name="connsiteX4" fmla="*/ 12231510 w 12231510"/>
              <a:gd name="connsiteY4" fmla="*/ 2036603 h 2051729"/>
              <a:gd name="connsiteX5" fmla="*/ 0 w 12231510"/>
              <a:gd name="connsiteY5" fmla="*/ 2051729 h 2051729"/>
              <a:gd name="connsiteX6" fmla="*/ 35422 w 12231510"/>
              <a:gd name="connsiteY6" fmla="*/ 84900 h 2051729"/>
              <a:gd name="connsiteX0" fmla="*/ 35422 w 12231510"/>
              <a:gd name="connsiteY0" fmla="*/ 65270 h 2032099"/>
              <a:gd name="connsiteX1" fmla="*/ 2989947 w 12231510"/>
              <a:gd name="connsiteY1" fmla="*/ 48865 h 2032099"/>
              <a:gd name="connsiteX2" fmla="*/ 8909120 w 12231510"/>
              <a:gd name="connsiteY2" fmla="*/ 376956 h 2032099"/>
              <a:gd name="connsiteX3" fmla="*/ 12214641 w 12231510"/>
              <a:gd name="connsiteY3" fmla="*/ 202120 h 2032099"/>
              <a:gd name="connsiteX4" fmla="*/ 12231510 w 12231510"/>
              <a:gd name="connsiteY4" fmla="*/ 2016973 h 2032099"/>
              <a:gd name="connsiteX5" fmla="*/ 0 w 12231510"/>
              <a:gd name="connsiteY5" fmla="*/ 2032099 h 2032099"/>
              <a:gd name="connsiteX6" fmla="*/ 35422 w 12231510"/>
              <a:gd name="connsiteY6" fmla="*/ 65270 h 2032099"/>
              <a:gd name="connsiteX0" fmla="*/ 28114 w 12231510"/>
              <a:gd name="connsiteY0" fmla="*/ 93078 h 2006524"/>
              <a:gd name="connsiteX1" fmla="*/ 2989947 w 12231510"/>
              <a:gd name="connsiteY1" fmla="*/ 23290 h 2006524"/>
              <a:gd name="connsiteX2" fmla="*/ 8909120 w 12231510"/>
              <a:gd name="connsiteY2" fmla="*/ 351381 h 2006524"/>
              <a:gd name="connsiteX3" fmla="*/ 12214641 w 12231510"/>
              <a:gd name="connsiteY3" fmla="*/ 176545 h 2006524"/>
              <a:gd name="connsiteX4" fmla="*/ 12231510 w 12231510"/>
              <a:gd name="connsiteY4" fmla="*/ 1991398 h 2006524"/>
              <a:gd name="connsiteX5" fmla="*/ 0 w 12231510"/>
              <a:gd name="connsiteY5" fmla="*/ 2006524 h 2006524"/>
              <a:gd name="connsiteX6" fmla="*/ 28114 w 12231510"/>
              <a:gd name="connsiteY6" fmla="*/ 93078 h 2006524"/>
              <a:gd name="connsiteX0" fmla="*/ 28114 w 12231510"/>
              <a:gd name="connsiteY0" fmla="*/ 70781 h 1984227"/>
              <a:gd name="connsiteX1" fmla="*/ 2989947 w 12231510"/>
              <a:gd name="connsiteY1" fmla="*/ 36582 h 1984227"/>
              <a:gd name="connsiteX2" fmla="*/ 8909120 w 12231510"/>
              <a:gd name="connsiteY2" fmla="*/ 329084 h 1984227"/>
              <a:gd name="connsiteX3" fmla="*/ 12214641 w 12231510"/>
              <a:gd name="connsiteY3" fmla="*/ 154248 h 1984227"/>
              <a:gd name="connsiteX4" fmla="*/ 12231510 w 12231510"/>
              <a:gd name="connsiteY4" fmla="*/ 1969101 h 1984227"/>
              <a:gd name="connsiteX5" fmla="*/ 0 w 12231510"/>
              <a:gd name="connsiteY5" fmla="*/ 1984227 h 1984227"/>
              <a:gd name="connsiteX6" fmla="*/ 28114 w 12231510"/>
              <a:gd name="connsiteY6" fmla="*/ 70781 h 1984227"/>
              <a:gd name="connsiteX0" fmla="*/ 28114 w 12231510"/>
              <a:gd name="connsiteY0" fmla="*/ 59829 h 1973275"/>
              <a:gd name="connsiteX1" fmla="*/ 2989947 w 12231510"/>
              <a:gd name="connsiteY1" fmla="*/ 25630 h 1973275"/>
              <a:gd name="connsiteX2" fmla="*/ 8909120 w 12231510"/>
              <a:gd name="connsiteY2" fmla="*/ 318132 h 1973275"/>
              <a:gd name="connsiteX3" fmla="*/ 12214641 w 12231510"/>
              <a:gd name="connsiteY3" fmla="*/ 143296 h 1973275"/>
              <a:gd name="connsiteX4" fmla="*/ 12231510 w 12231510"/>
              <a:gd name="connsiteY4" fmla="*/ 1958149 h 1973275"/>
              <a:gd name="connsiteX5" fmla="*/ 0 w 12231510"/>
              <a:gd name="connsiteY5" fmla="*/ 1973275 h 1973275"/>
              <a:gd name="connsiteX6" fmla="*/ 28114 w 12231510"/>
              <a:gd name="connsiteY6" fmla="*/ 59829 h 1973275"/>
              <a:gd name="connsiteX0" fmla="*/ 13497 w 12231510"/>
              <a:gd name="connsiteY0" fmla="*/ 146350 h 1953030"/>
              <a:gd name="connsiteX1" fmla="*/ 2989947 w 12231510"/>
              <a:gd name="connsiteY1" fmla="*/ 5385 h 1953030"/>
              <a:gd name="connsiteX2" fmla="*/ 8909120 w 12231510"/>
              <a:gd name="connsiteY2" fmla="*/ 297887 h 1953030"/>
              <a:gd name="connsiteX3" fmla="*/ 12214641 w 12231510"/>
              <a:gd name="connsiteY3" fmla="*/ 123051 h 1953030"/>
              <a:gd name="connsiteX4" fmla="*/ 12231510 w 12231510"/>
              <a:gd name="connsiteY4" fmla="*/ 1937904 h 1953030"/>
              <a:gd name="connsiteX5" fmla="*/ 0 w 12231510"/>
              <a:gd name="connsiteY5" fmla="*/ 1953030 h 1953030"/>
              <a:gd name="connsiteX6" fmla="*/ 13497 w 12231510"/>
              <a:gd name="connsiteY6" fmla="*/ 146350 h 1953030"/>
              <a:gd name="connsiteX0" fmla="*/ 174286 w 12231510"/>
              <a:gd name="connsiteY0" fmla="*/ 141103 h 1953714"/>
              <a:gd name="connsiteX1" fmla="*/ 2989947 w 12231510"/>
              <a:gd name="connsiteY1" fmla="*/ 6069 h 1953714"/>
              <a:gd name="connsiteX2" fmla="*/ 8909120 w 12231510"/>
              <a:gd name="connsiteY2" fmla="*/ 298571 h 1953714"/>
              <a:gd name="connsiteX3" fmla="*/ 12214641 w 12231510"/>
              <a:gd name="connsiteY3" fmla="*/ 123735 h 1953714"/>
              <a:gd name="connsiteX4" fmla="*/ 12231510 w 12231510"/>
              <a:gd name="connsiteY4" fmla="*/ 1938588 h 1953714"/>
              <a:gd name="connsiteX5" fmla="*/ 0 w 12231510"/>
              <a:gd name="connsiteY5" fmla="*/ 1953714 h 1953714"/>
              <a:gd name="connsiteX6" fmla="*/ 174286 w 12231510"/>
              <a:gd name="connsiteY6" fmla="*/ 141103 h 1953714"/>
              <a:gd name="connsiteX0" fmla="*/ 20806 w 12078030"/>
              <a:gd name="connsiteY0" fmla="*/ 141103 h 1941851"/>
              <a:gd name="connsiteX1" fmla="*/ 2836467 w 12078030"/>
              <a:gd name="connsiteY1" fmla="*/ 6069 h 1941851"/>
              <a:gd name="connsiteX2" fmla="*/ 8755640 w 12078030"/>
              <a:gd name="connsiteY2" fmla="*/ 298571 h 1941851"/>
              <a:gd name="connsiteX3" fmla="*/ 12061161 w 12078030"/>
              <a:gd name="connsiteY3" fmla="*/ 123735 h 1941851"/>
              <a:gd name="connsiteX4" fmla="*/ 12078030 w 12078030"/>
              <a:gd name="connsiteY4" fmla="*/ 1938588 h 1941851"/>
              <a:gd name="connsiteX5" fmla="*/ 0 w 12078030"/>
              <a:gd name="connsiteY5" fmla="*/ 1941851 h 1941851"/>
              <a:gd name="connsiteX6" fmla="*/ 20806 w 12078030"/>
              <a:gd name="connsiteY6" fmla="*/ 141103 h 1941851"/>
              <a:gd name="connsiteX0" fmla="*/ 0 w 12057224"/>
              <a:gd name="connsiteY0" fmla="*/ 141103 h 1938588"/>
              <a:gd name="connsiteX1" fmla="*/ 2815661 w 12057224"/>
              <a:gd name="connsiteY1" fmla="*/ 6069 h 1938588"/>
              <a:gd name="connsiteX2" fmla="*/ 8734834 w 12057224"/>
              <a:gd name="connsiteY2" fmla="*/ 298571 h 1938588"/>
              <a:gd name="connsiteX3" fmla="*/ 12040355 w 12057224"/>
              <a:gd name="connsiteY3" fmla="*/ 123735 h 1938588"/>
              <a:gd name="connsiteX4" fmla="*/ 12057224 w 12057224"/>
              <a:gd name="connsiteY4" fmla="*/ 1938588 h 1938588"/>
              <a:gd name="connsiteX5" fmla="*/ 96132 w 12057224"/>
              <a:gd name="connsiteY5" fmla="*/ 1935920 h 1938588"/>
              <a:gd name="connsiteX6" fmla="*/ 0 w 12057224"/>
              <a:gd name="connsiteY6" fmla="*/ 141103 h 1938588"/>
              <a:gd name="connsiteX0" fmla="*/ 0 w 12057224"/>
              <a:gd name="connsiteY0" fmla="*/ 141103 h 1941852"/>
              <a:gd name="connsiteX1" fmla="*/ 2815661 w 12057224"/>
              <a:gd name="connsiteY1" fmla="*/ 6069 h 1941852"/>
              <a:gd name="connsiteX2" fmla="*/ 8734834 w 12057224"/>
              <a:gd name="connsiteY2" fmla="*/ 298571 h 1941852"/>
              <a:gd name="connsiteX3" fmla="*/ 12040355 w 12057224"/>
              <a:gd name="connsiteY3" fmla="*/ 123735 h 1941852"/>
              <a:gd name="connsiteX4" fmla="*/ 12057224 w 12057224"/>
              <a:gd name="connsiteY4" fmla="*/ 1938588 h 1941852"/>
              <a:gd name="connsiteX5" fmla="*/ 132675 w 12057224"/>
              <a:gd name="connsiteY5" fmla="*/ 1941852 h 1941852"/>
              <a:gd name="connsiteX6" fmla="*/ 0 w 12057224"/>
              <a:gd name="connsiteY6" fmla="*/ 141103 h 1941852"/>
              <a:gd name="connsiteX0" fmla="*/ 0 w 12057224"/>
              <a:gd name="connsiteY0" fmla="*/ 141103 h 1947783"/>
              <a:gd name="connsiteX1" fmla="*/ 2815661 w 12057224"/>
              <a:gd name="connsiteY1" fmla="*/ 6069 h 1947783"/>
              <a:gd name="connsiteX2" fmla="*/ 8734834 w 12057224"/>
              <a:gd name="connsiteY2" fmla="*/ 298571 h 1947783"/>
              <a:gd name="connsiteX3" fmla="*/ 12040355 w 12057224"/>
              <a:gd name="connsiteY3" fmla="*/ 123735 h 1947783"/>
              <a:gd name="connsiteX4" fmla="*/ 12057224 w 12057224"/>
              <a:gd name="connsiteY4" fmla="*/ 1938588 h 1947783"/>
              <a:gd name="connsiteX5" fmla="*/ 96132 w 12057224"/>
              <a:gd name="connsiteY5" fmla="*/ 1947783 h 1947783"/>
              <a:gd name="connsiteX6" fmla="*/ 0 w 12057224"/>
              <a:gd name="connsiteY6" fmla="*/ 141103 h 1947783"/>
              <a:gd name="connsiteX0" fmla="*/ 0 w 11969521"/>
              <a:gd name="connsiteY0" fmla="*/ 151666 h 1946483"/>
              <a:gd name="connsiteX1" fmla="*/ 2727958 w 11969521"/>
              <a:gd name="connsiteY1" fmla="*/ 4769 h 1946483"/>
              <a:gd name="connsiteX2" fmla="*/ 8647131 w 11969521"/>
              <a:gd name="connsiteY2" fmla="*/ 297271 h 1946483"/>
              <a:gd name="connsiteX3" fmla="*/ 11952652 w 11969521"/>
              <a:gd name="connsiteY3" fmla="*/ 122435 h 1946483"/>
              <a:gd name="connsiteX4" fmla="*/ 11969521 w 11969521"/>
              <a:gd name="connsiteY4" fmla="*/ 1937288 h 1946483"/>
              <a:gd name="connsiteX5" fmla="*/ 8429 w 11969521"/>
              <a:gd name="connsiteY5" fmla="*/ 1946483 h 1946483"/>
              <a:gd name="connsiteX6" fmla="*/ 0 w 11969521"/>
              <a:gd name="connsiteY6" fmla="*/ 151666 h 1946483"/>
              <a:gd name="connsiteX0" fmla="*/ 0 w 11969521"/>
              <a:gd name="connsiteY0" fmla="*/ 147424 h 1942241"/>
              <a:gd name="connsiteX1" fmla="*/ 2727958 w 11969521"/>
              <a:gd name="connsiteY1" fmla="*/ 527 h 1942241"/>
              <a:gd name="connsiteX2" fmla="*/ 8647131 w 11969521"/>
              <a:gd name="connsiteY2" fmla="*/ 293029 h 1942241"/>
              <a:gd name="connsiteX3" fmla="*/ 11952652 w 11969521"/>
              <a:gd name="connsiteY3" fmla="*/ 118193 h 1942241"/>
              <a:gd name="connsiteX4" fmla="*/ 11969521 w 11969521"/>
              <a:gd name="connsiteY4" fmla="*/ 1933046 h 1942241"/>
              <a:gd name="connsiteX5" fmla="*/ 8429 w 11969521"/>
              <a:gd name="connsiteY5" fmla="*/ 1942241 h 1942241"/>
              <a:gd name="connsiteX6" fmla="*/ 0 w 11969521"/>
              <a:gd name="connsiteY6" fmla="*/ 147424 h 1942241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969521" h="1907304">
                <a:moveTo>
                  <a:pt x="0" y="112487"/>
                </a:moveTo>
                <a:cubicBezTo>
                  <a:pt x="942808" y="12627"/>
                  <a:pt x="1199067" y="-5294"/>
                  <a:pt x="2735267" y="1179"/>
                </a:cubicBezTo>
                <a:cubicBezTo>
                  <a:pt x="4271467" y="7652"/>
                  <a:pt x="7110900" y="244413"/>
                  <a:pt x="8647131" y="258092"/>
                </a:cubicBezTo>
                <a:cubicBezTo>
                  <a:pt x="10183362" y="271771"/>
                  <a:pt x="11032668" y="240274"/>
                  <a:pt x="11952652" y="83256"/>
                </a:cubicBezTo>
                <a:cubicBezTo>
                  <a:pt x="11955895" y="581465"/>
                  <a:pt x="11966278" y="1399900"/>
                  <a:pt x="11969521" y="1898109"/>
                </a:cubicBezTo>
                <a:lnTo>
                  <a:pt x="8429" y="1907304"/>
                </a:lnTo>
                <a:cubicBezTo>
                  <a:pt x="1836" y="1079327"/>
                  <a:pt x="1003" y="1244336"/>
                  <a:pt x="0" y="112487"/>
                </a:cubicBezTo>
                <a:close/>
              </a:path>
            </a:pathLst>
          </a:custGeom>
          <a:solidFill>
            <a:srgbClr val="F1F5F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6D4B9AB-4926-7F95-D388-33A8256E463E}"/>
              </a:ext>
            </a:extLst>
          </p:cNvPr>
          <p:cNvSpPr/>
          <p:nvPr userDrawn="1"/>
        </p:nvSpPr>
        <p:spPr>
          <a:xfrm>
            <a:off x="12190077" y="-425528"/>
            <a:ext cx="2272553" cy="8344198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821800C-E4F6-2951-81D9-FD52A5C5AA6F}"/>
              </a:ext>
            </a:extLst>
          </p:cNvPr>
          <p:cNvSpPr/>
          <p:nvPr userDrawn="1"/>
        </p:nvSpPr>
        <p:spPr>
          <a:xfrm>
            <a:off x="-894735" y="-2181522"/>
            <a:ext cx="15034361" cy="2182761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EC8CEDE-4AF0-D727-35E6-35E153747A6F}"/>
              </a:ext>
            </a:extLst>
          </p:cNvPr>
          <p:cNvSpPr/>
          <p:nvPr userDrawn="1"/>
        </p:nvSpPr>
        <p:spPr>
          <a:xfrm>
            <a:off x="-894735" y="6867832"/>
            <a:ext cx="15034361" cy="1658471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283178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ED305F2-DB46-0A47-C78E-D1270A6EDD3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F295B73-B80C-DEBA-8974-86DC4C0A96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BE8D05-A5E3-F6C6-346C-BA1D66D1F9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64FE1-1888-A84D-8EA6-482CD6B836F1}" type="datetimeFigureOut">
              <a:rPr lang="en-US" smtClean="0"/>
              <a:t>9/8/25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AE8188-87F2-119F-364D-961E59F5BA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100AAE-1116-E53D-8C53-F8A1DFE3DB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19872-0B2A-7D4F-946D-41EF6E68CC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660661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Tex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6">
            <a:extLst>
              <a:ext uri="{FF2B5EF4-FFF2-40B4-BE49-F238E27FC236}">
                <a16:creationId xmlns:a16="http://schemas.microsoft.com/office/drawing/2014/main" id="{9AB66DC0-DFB0-C153-3882-D8A7CE0DE5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908"/>
            <a:ext cx="12192000" cy="1165197"/>
          </a:xfrm>
        </p:spPr>
        <p:txBody>
          <a:bodyPr>
            <a:normAutofit/>
          </a:bodyPr>
          <a:lstStyle>
            <a:lvl1pPr algn="ctr">
              <a:defRPr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A6092347-1799-B9B7-C61F-CF3C3693C4C9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0223" y="1554480"/>
            <a:ext cx="11229359" cy="4933726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2063375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6">
            <a:extLst>
              <a:ext uri="{FF2B5EF4-FFF2-40B4-BE49-F238E27FC236}">
                <a16:creationId xmlns:a16="http://schemas.microsoft.com/office/drawing/2014/main" id="{70FDD0DD-17D4-A404-9C10-29984AE49E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908"/>
            <a:ext cx="12192000" cy="1165197"/>
          </a:xfrm>
        </p:spPr>
        <p:txBody>
          <a:bodyPr>
            <a:normAutofit/>
          </a:bodyPr>
          <a:lstStyle>
            <a:lvl1pPr algn="ctr">
              <a:defRPr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6529001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Text Turquoi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6D8872C-6A0D-F716-964D-7C50B7ACB3C6}"/>
              </a:ext>
            </a:extLst>
          </p:cNvPr>
          <p:cNvSpPr/>
          <p:nvPr userDrawn="1"/>
        </p:nvSpPr>
        <p:spPr>
          <a:xfrm>
            <a:off x="0" y="1463040"/>
            <a:ext cx="12191998" cy="5394960"/>
          </a:xfrm>
          <a:prstGeom prst="rect">
            <a:avLst/>
          </a:prstGeom>
          <a:solidFill>
            <a:srgbClr val="E7F2F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lvl="0" algn="ctr"/>
            <a:endParaRPr lang="en-US" sz="4000"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E5C434B3-510D-5F61-F4C5-53B8FEB9761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35E13D8-741C-3093-B291-8CF2E11E8D52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D6C59E5-A676-0549-3DAE-E228E826B286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36FE146F-0897-494E-A20D-7124C8D3966F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0223" y="1554480"/>
            <a:ext cx="11229359" cy="4937760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itle 6">
            <a:extLst>
              <a:ext uri="{FF2B5EF4-FFF2-40B4-BE49-F238E27FC236}">
                <a16:creationId xmlns:a16="http://schemas.microsoft.com/office/drawing/2014/main" id="{5A33C8A9-9ACE-8C4B-1E1C-4BE60AE416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908"/>
            <a:ext cx="12192000" cy="1165197"/>
          </a:xfrm>
        </p:spPr>
        <p:txBody>
          <a:bodyPr>
            <a:normAutofit/>
          </a:bodyPr>
          <a:lstStyle>
            <a:lvl1pPr algn="ctr">
              <a:defRPr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3672471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Tex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6D8872C-6A0D-F716-964D-7C50B7ACB3C6}"/>
              </a:ext>
            </a:extLst>
          </p:cNvPr>
          <p:cNvSpPr/>
          <p:nvPr userDrawn="1"/>
        </p:nvSpPr>
        <p:spPr>
          <a:xfrm>
            <a:off x="0" y="1463040"/>
            <a:ext cx="12191998" cy="53949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lvl="0" algn="ctr"/>
            <a:endParaRPr lang="en-US" sz="4000"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E5C434B3-510D-5F61-F4C5-53B8FEB9761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35E13D8-741C-3093-B291-8CF2E11E8D52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D6C59E5-A676-0549-3DAE-E228E826B286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36FE146F-0897-494E-A20D-7124C8D3966F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0223" y="1554480"/>
            <a:ext cx="11229359" cy="4937760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itle 6">
            <a:extLst>
              <a:ext uri="{FF2B5EF4-FFF2-40B4-BE49-F238E27FC236}">
                <a16:creationId xmlns:a16="http://schemas.microsoft.com/office/drawing/2014/main" id="{107494EA-B699-90C9-227E-B037D4AD9E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908"/>
            <a:ext cx="12192000" cy="1165197"/>
          </a:xfrm>
        </p:spPr>
        <p:txBody>
          <a:bodyPr>
            <a:normAutofit/>
          </a:bodyPr>
          <a:lstStyle>
            <a:lvl1pPr algn="ctr">
              <a:defRPr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658245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Text Turquoise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6D8872C-6A0D-F716-964D-7C50B7ACB3C6}"/>
              </a:ext>
            </a:extLst>
          </p:cNvPr>
          <p:cNvSpPr/>
          <p:nvPr userDrawn="1"/>
        </p:nvSpPr>
        <p:spPr>
          <a:xfrm>
            <a:off x="0" y="1280160"/>
            <a:ext cx="12191998" cy="5577840"/>
          </a:xfrm>
          <a:prstGeom prst="rect">
            <a:avLst/>
          </a:prstGeom>
          <a:solidFill>
            <a:srgbClr val="E7F2F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lvl="0" algn="ctr"/>
            <a:endParaRPr lang="en-US" sz="4000"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E5C434B3-510D-5F61-F4C5-53B8FEB9761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35E13D8-741C-3093-B291-8CF2E11E8D52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D6C59E5-A676-0549-3DAE-E228E826B286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2335C642-035B-B852-C597-EA488979EC6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0223" y="1554480"/>
            <a:ext cx="11229359" cy="4928052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6">
            <a:extLst>
              <a:ext uri="{FF2B5EF4-FFF2-40B4-BE49-F238E27FC236}">
                <a16:creationId xmlns:a16="http://schemas.microsoft.com/office/drawing/2014/main" id="{BA93DD7C-9CF9-1971-8A52-9727254A79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908"/>
            <a:ext cx="12192000" cy="1165197"/>
          </a:xfrm>
        </p:spPr>
        <p:txBody>
          <a:bodyPr>
            <a:normAutofit/>
          </a:bodyPr>
          <a:lstStyle>
            <a:lvl1pPr algn="ctr">
              <a:defRPr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1869654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Text Blue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6D8872C-6A0D-F716-964D-7C50B7ACB3C6}"/>
              </a:ext>
            </a:extLst>
          </p:cNvPr>
          <p:cNvSpPr/>
          <p:nvPr userDrawn="1"/>
        </p:nvSpPr>
        <p:spPr>
          <a:xfrm>
            <a:off x="0" y="1280160"/>
            <a:ext cx="12191998" cy="557784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lvl="0" algn="ctr"/>
            <a:endParaRPr lang="en-US" sz="4000"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E5C434B3-510D-5F61-F4C5-53B8FEB9761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35E13D8-741C-3093-B291-8CF2E11E8D52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D6C59E5-A676-0549-3DAE-E228E826B286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2335C642-035B-B852-C597-EA488979EC6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0223" y="1554480"/>
            <a:ext cx="11229359" cy="4928052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6">
            <a:extLst>
              <a:ext uri="{FF2B5EF4-FFF2-40B4-BE49-F238E27FC236}">
                <a16:creationId xmlns:a16="http://schemas.microsoft.com/office/drawing/2014/main" id="{53204F84-DC9D-E668-4576-8591A70740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908"/>
            <a:ext cx="12192000" cy="1165197"/>
          </a:xfrm>
        </p:spPr>
        <p:txBody>
          <a:bodyPr>
            <a:normAutofit/>
          </a:bodyPr>
          <a:lstStyle>
            <a:lvl1pPr algn="ctr">
              <a:defRPr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44574735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123095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5">
            <a:extLst>
              <a:ext uri="{FF2B5EF4-FFF2-40B4-BE49-F238E27FC236}">
                <a16:creationId xmlns:a16="http://schemas.microsoft.com/office/drawing/2014/main" id="{A5BE1CCF-0BCF-FADE-52B9-BA732126968F}"/>
              </a:ext>
            </a:extLst>
          </p:cNvPr>
          <p:cNvSpPr/>
          <p:nvPr userDrawn="1"/>
        </p:nvSpPr>
        <p:spPr>
          <a:xfrm>
            <a:off x="505319" y="1641932"/>
            <a:ext cx="3561348" cy="3835384"/>
          </a:xfrm>
          <a:prstGeom prst="roundRect">
            <a:avLst>
              <a:gd name="adj" fmla="val 1995"/>
            </a:avLst>
          </a:prstGeom>
          <a:solidFill>
            <a:srgbClr val="E7F2F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sp>
        <p:nvSpPr>
          <p:cNvPr id="5" name="Rectangle: Rounded Corners 6">
            <a:extLst>
              <a:ext uri="{FF2B5EF4-FFF2-40B4-BE49-F238E27FC236}">
                <a16:creationId xmlns:a16="http://schemas.microsoft.com/office/drawing/2014/main" id="{3AFE4FBC-E4FE-43EE-6D7C-C8C075E4146C}"/>
              </a:ext>
            </a:extLst>
          </p:cNvPr>
          <p:cNvSpPr/>
          <p:nvPr userDrawn="1"/>
        </p:nvSpPr>
        <p:spPr>
          <a:xfrm>
            <a:off x="4315319" y="1641934"/>
            <a:ext cx="3561348" cy="3835385"/>
          </a:xfrm>
          <a:prstGeom prst="roundRect">
            <a:avLst>
              <a:gd name="adj" fmla="val 3572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sp>
        <p:nvSpPr>
          <p:cNvPr id="6" name="Rectangle: Rounded Corners 7">
            <a:extLst>
              <a:ext uri="{FF2B5EF4-FFF2-40B4-BE49-F238E27FC236}">
                <a16:creationId xmlns:a16="http://schemas.microsoft.com/office/drawing/2014/main" id="{CC2B9631-9341-4BD8-7378-A6D92F9FD617}"/>
              </a:ext>
            </a:extLst>
          </p:cNvPr>
          <p:cNvSpPr/>
          <p:nvPr userDrawn="1"/>
        </p:nvSpPr>
        <p:spPr>
          <a:xfrm>
            <a:off x="8125319" y="1640617"/>
            <a:ext cx="3561348" cy="3835384"/>
          </a:xfrm>
          <a:prstGeom prst="roundRect">
            <a:avLst>
              <a:gd name="adj" fmla="val 2240"/>
            </a:avLst>
          </a:prstGeom>
          <a:solidFill>
            <a:srgbClr val="E7F2F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7518FF54-9777-8A88-2720-3A6032195FA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05319" y="5786385"/>
            <a:ext cx="11181348" cy="442913"/>
          </a:xfrm>
        </p:spPr>
        <p:txBody>
          <a:bodyPr anchor="ctr" anchorCtr="0">
            <a:noAutofit/>
          </a:bodyPr>
          <a:lstStyle>
            <a:lvl1pPr algn="ctr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14">
            <a:extLst>
              <a:ext uri="{FF2B5EF4-FFF2-40B4-BE49-F238E27FC236}">
                <a16:creationId xmlns:a16="http://schemas.microsoft.com/office/drawing/2014/main" id="{AA5F6833-CF7A-4A73-B816-F7B1460EC33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5319" y="967956"/>
            <a:ext cx="11181348" cy="442913"/>
          </a:xfrm>
        </p:spPr>
        <p:txBody>
          <a:bodyPr anchor="ctr" anchorCtr="0">
            <a:noAutofit/>
          </a:bodyPr>
          <a:lstStyle>
            <a:lvl1pPr algn="ctr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14">
            <a:extLst>
              <a:ext uri="{FF2B5EF4-FFF2-40B4-BE49-F238E27FC236}">
                <a16:creationId xmlns:a16="http://schemas.microsoft.com/office/drawing/2014/main" id="{3E5B20F6-0896-3395-48BB-3B28B29FB5B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09870" y="1750777"/>
            <a:ext cx="3558772" cy="442913"/>
          </a:xfrm>
        </p:spPr>
        <p:txBody>
          <a:bodyPr anchor="ctr" anchorCtr="0">
            <a:noAutofit/>
          </a:bodyPr>
          <a:lstStyle>
            <a:lvl1pPr algn="ctr">
              <a:defRPr sz="2000" b="1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F45B953F-DD19-2D50-38C9-2FCB72D6016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471843" y="2203299"/>
            <a:ext cx="3235614" cy="3121736"/>
          </a:xfrm>
        </p:spPr>
        <p:txBody>
          <a:bodyPr>
            <a:noAutofit/>
          </a:bodyPr>
          <a:lstStyle>
            <a:lvl1pPr marL="285750" indent="-285750">
              <a:buFont typeface="Arial" panose="020B0604020202020204" pitchFamily="34" charset="0"/>
              <a:buChar char="•"/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Text Placeholder 14">
            <a:extLst>
              <a:ext uri="{FF2B5EF4-FFF2-40B4-BE49-F238E27FC236}">
                <a16:creationId xmlns:a16="http://schemas.microsoft.com/office/drawing/2014/main" id="{4DBAA63D-CD04-353F-86DE-EF11C24874F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11121" y="1750777"/>
            <a:ext cx="3558772" cy="442913"/>
          </a:xfrm>
        </p:spPr>
        <p:txBody>
          <a:bodyPr anchor="ctr" anchorCtr="0">
            <a:noAutofit/>
          </a:bodyPr>
          <a:lstStyle>
            <a:lvl1pPr algn="ctr">
              <a:defRPr sz="2000" b="1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3" name="Text Placeholder 19">
            <a:extLst>
              <a:ext uri="{FF2B5EF4-FFF2-40B4-BE49-F238E27FC236}">
                <a16:creationId xmlns:a16="http://schemas.microsoft.com/office/drawing/2014/main" id="{7227B3A9-9C68-D00E-DE15-6B1302D2ED0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73094" y="2203299"/>
            <a:ext cx="3235614" cy="3121736"/>
          </a:xfrm>
        </p:spPr>
        <p:txBody>
          <a:bodyPr>
            <a:noAutofit/>
          </a:bodyPr>
          <a:lstStyle>
            <a:lvl1pPr marL="285750" indent="-285750">
              <a:buFont typeface="Arial" panose="020B0604020202020204" pitchFamily="34" charset="0"/>
              <a:buChar char="•"/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" name="Text Placeholder 14">
            <a:extLst>
              <a:ext uri="{FF2B5EF4-FFF2-40B4-BE49-F238E27FC236}">
                <a16:creationId xmlns:a16="http://schemas.microsoft.com/office/drawing/2014/main" id="{259EC9F5-A776-A936-275B-0FA22E64450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120893" y="1750777"/>
            <a:ext cx="3558772" cy="442913"/>
          </a:xfrm>
        </p:spPr>
        <p:txBody>
          <a:bodyPr anchor="ctr" anchorCtr="0">
            <a:noAutofit/>
          </a:bodyPr>
          <a:lstStyle>
            <a:lvl1pPr algn="ctr">
              <a:defRPr sz="2000" b="1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5" name="Text Placeholder 19">
            <a:extLst>
              <a:ext uri="{FF2B5EF4-FFF2-40B4-BE49-F238E27FC236}">
                <a16:creationId xmlns:a16="http://schemas.microsoft.com/office/drawing/2014/main" id="{89467F47-FB5D-33C7-05CB-E6A20D9D093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282866" y="2203299"/>
            <a:ext cx="3235614" cy="3121736"/>
          </a:xfrm>
        </p:spPr>
        <p:txBody>
          <a:bodyPr>
            <a:noAutofit/>
          </a:bodyPr>
          <a:lstStyle>
            <a:lvl1pPr marL="285750" indent="-285750">
              <a:buFont typeface="Arial" panose="020B0604020202020204" pitchFamily="34" charset="0"/>
              <a:buChar char="•"/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itle 6">
            <a:extLst>
              <a:ext uri="{FF2B5EF4-FFF2-40B4-BE49-F238E27FC236}">
                <a16:creationId xmlns:a16="http://schemas.microsoft.com/office/drawing/2014/main" id="{3A9E02AE-C1A2-EB73-C4DF-D818C3EBF3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908"/>
            <a:ext cx="12192000" cy="1165197"/>
          </a:xfrm>
        </p:spPr>
        <p:txBody>
          <a:bodyPr>
            <a:normAutofit/>
          </a:bodyPr>
          <a:lstStyle>
            <a:lvl1pPr algn="ctr">
              <a:defRPr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4108510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oxes w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>
            <a:extLst>
              <a:ext uri="{FF2B5EF4-FFF2-40B4-BE49-F238E27FC236}">
                <a16:creationId xmlns:a16="http://schemas.microsoft.com/office/drawing/2014/main" id="{B1D67846-6B27-C32E-3616-428E3E8CC8FB}"/>
              </a:ext>
            </a:extLst>
          </p:cNvPr>
          <p:cNvSpPr/>
          <p:nvPr userDrawn="1"/>
        </p:nvSpPr>
        <p:spPr>
          <a:xfrm>
            <a:off x="0" y="1280160"/>
            <a:ext cx="12191998" cy="557784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lvl="0" algn="ctr"/>
            <a:endParaRPr lang="en-US" sz="4000">
              <a:latin typeface="Poppins" pitchFamily="2" charset="77"/>
              <a:cs typeface="Poppins" pitchFamily="2" charset="77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505340C7-E9BD-CAD1-E9F2-99EC70424DDF}"/>
              </a:ext>
            </a:extLst>
          </p:cNvPr>
          <p:cNvGrpSpPr/>
          <p:nvPr userDrawn="1"/>
        </p:nvGrpSpPr>
        <p:grpSpPr>
          <a:xfrm>
            <a:off x="8158529" y="1366049"/>
            <a:ext cx="3493108" cy="4940794"/>
            <a:chOff x="8158529" y="1366049"/>
            <a:chExt cx="3493108" cy="4940794"/>
          </a:xfrm>
        </p:grpSpPr>
        <p:sp>
          <p:nvSpPr>
            <p:cNvPr id="31" name="Rounded Rectangle 30">
              <a:extLst>
                <a:ext uri="{FF2B5EF4-FFF2-40B4-BE49-F238E27FC236}">
                  <a16:creationId xmlns:a16="http://schemas.microsoft.com/office/drawing/2014/main" id="{ED984F92-B230-C054-8FD0-FF2A11A85B11}"/>
                </a:ext>
              </a:extLst>
            </p:cNvPr>
            <p:cNvSpPr/>
            <p:nvPr userDrawn="1"/>
          </p:nvSpPr>
          <p:spPr>
            <a:xfrm>
              <a:off x="8158529" y="1641933"/>
              <a:ext cx="3486711" cy="4664910"/>
            </a:xfrm>
            <a:prstGeom prst="roundRect">
              <a:avLst>
                <a:gd name="adj" fmla="val 3148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54">
                <a:defRPr/>
              </a:pPr>
              <a:endParaRPr lang="en-US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32" name="Round Same Side Corner Rectangle 31">
              <a:extLst>
                <a:ext uri="{FF2B5EF4-FFF2-40B4-BE49-F238E27FC236}">
                  <a16:creationId xmlns:a16="http://schemas.microsoft.com/office/drawing/2014/main" id="{758CBDD2-F3AC-F7D0-2DE8-5E605A22BCA8}"/>
                </a:ext>
              </a:extLst>
            </p:cNvPr>
            <p:cNvSpPr/>
            <p:nvPr userDrawn="1"/>
          </p:nvSpPr>
          <p:spPr>
            <a:xfrm>
              <a:off x="8164926" y="1366049"/>
              <a:ext cx="3486711" cy="951644"/>
            </a:xfrm>
            <a:prstGeom prst="round2SameRect">
              <a:avLst>
                <a:gd name="adj1" fmla="val 11062"/>
                <a:gd name="adj2" fmla="val 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Text Placeholder 14">
            <a:extLst>
              <a:ext uri="{FF2B5EF4-FFF2-40B4-BE49-F238E27FC236}">
                <a16:creationId xmlns:a16="http://schemas.microsoft.com/office/drawing/2014/main" id="{259EC9F5-A776-A936-275B-0FA22E64450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168287" y="1620414"/>
            <a:ext cx="3476953" cy="442913"/>
          </a:xfrm>
        </p:spPr>
        <p:txBody>
          <a:bodyPr anchor="ctr" anchorCtr="0">
            <a:noAutofit/>
          </a:bodyPr>
          <a:lstStyle>
            <a:lvl1pPr algn="ctr">
              <a:defRPr sz="2000" b="1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5" name="Text Placeholder 19">
            <a:extLst>
              <a:ext uri="{FF2B5EF4-FFF2-40B4-BE49-F238E27FC236}">
                <a16:creationId xmlns:a16="http://schemas.microsoft.com/office/drawing/2014/main" id="{89467F47-FB5D-33C7-05CB-E6A20D9D093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282866" y="2450915"/>
            <a:ext cx="3235614" cy="3719364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62B019E-396E-2803-8F6C-9B4ADF8328E0}"/>
              </a:ext>
            </a:extLst>
          </p:cNvPr>
          <p:cNvGrpSpPr/>
          <p:nvPr userDrawn="1"/>
        </p:nvGrpSpPr>
        <p:grpSpPr>
          <a:xfrm>
            <a:off x="573305" y="1366049"/>
            <a:ext cx="3493108" cy="4940794"/>
            <a:chOff x="573305" y="1366049"/>
            <a:chExt cx="3493108" cy="4940794"/>
          </a:xfrm>
        </p:grpSpPr>
        <p:sp>
          <p:nvSpPr>
            <p:cNvPr id="33" name="Rounded Rectangle 32">
              <a:extLst>
                <a:ext uri="{FF2B5EF4-FFF2-40B4-BE49-F238E27FC236}">
                  <a16:creationId xmlns:a16="http://schemas.microsoft.com/office/drawing/2014/main" id="{C046548B-1E64-4EB8-FA0F-64485BB8B61F}"/>
                </a:ext>
              </a:extLst>
            </p:cNvPr>
            <p:cNvSpPr/>
            <p:nvPr userDrawn="1"/>
          </p:nvSpPr>
          <p:spPr>
            <a:xfrm>
              <a:off x="573305" y="1641933"/>
              <a:ext cx="3486711" cy="4664910"/>
            </a:xfrm>
            <a:prstGeom prst="roundRect">
              <a:avLst>
                <a:gd name="adj" fmla="val 3148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54">
                <a:defRPr/>
              </a:pPr>
              <a:endParaRPr lang="en-US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34" name="Round Same Side Corner Rectangle 33">
              <a:extLst>
                <a:ext uri="{FF2B5EF4-FFF2-40B4-BE49-F238E27FC236}">
                  <a16:creationId xmlns:a16="http://schemas.microsoft.com/office/drawing/2014/main" id="{124C93E8-4FFF-7DF5-FC74-F31A9AF76801}"/>
                </a:ext>
              </a:extLst>
            </p:cNvPr>
            <p:cNvSpPr/>
            <p:nvPr userDrawn="1"/>
          </p:nvSpPr>
          <p:spPr>
            <a:xfrm>
              <a:off x="579702" y="1366049"/>
              <a:ext cx="3486711" cy="951644"/>
            </a:xfrm>
            <a:prstGeom prst="round2SameRect">
              <a:avLst>
                <a:gd name="adj1" fmla="val 11062"/>
                <a:gd name="adj2" fmla="val 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5" name="Text Placeholder 14">
            <a:extLst>
              <a:ext uri="{FF2B5EF4-FFF2-40B4-BE49-F238E27FC236}">
                <a16:creationId xmlns:a16="http://schemas.microsoft.com/office/drawing/2014/main" id="{740F77F6-323F-7AD1-7F38-030E35961E35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83063" y="1620414"/>
            <a:ext cx="3476953" cy="442913"/>
          </a:xfrm>
        </p:spPr>
        <p:txBody>
          <a:bodyPr anchor="ctr" anchorCtr="0">
            <a:noAutofit/>
          </a:bodyPr>
          <a:lstStyle>
            <a:lvl1pPr algn="ctr">
              <a:defRPr sz="2000" b="1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36" name="Text Placeholder 19">
            <a:extLst>
              <a:ext uri="{FF2B5EF4-FFF2-40B4-BE49-F238E27FC236}">
                <a16:creationId xmlns:a16="http://schemas.microsoft.com/office/drawing/2014/main" id="{2F32A50A-B7B4-E09D-ED45-295200F8D58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97642" y="2450915"/>
            <a:ext cx="3235614" cy="3719364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CAE5AC3A-5BF7-5979-B88F-C1A1A08D218D}"/>
              </a:ext>
            </a:extLst>
          </p:cNvPr>
          <p:cNvGrpSpPr/>
          <p:nvPr userDrawn="1"/>
        </p:nvGrpSpPr>
        <p:grpSpPr>
          <a:xfrm>
            <a:off x="4402739" y="1366049"/>
            <a:ext cx="3493108" cy="4940794"/>
            <a:chOff x="4402739" y="1366049"/>
            <a:chExt cx="3493108" cy="4940794"/>
          </a:xfrm>
        </p:grpSpPr>
        <p:sp>
          <p:nvSpPr>
            <p:cNvPr id="38" name="Rounded Rectangle 37">
              <a:extLst>
                <a:ext uri="{FF2B5EF4-FFF2-40B4-BE49-F238E27FC236}">
                  <a16:creationId xmlns:a16="http://schemas.microsoft.com/office/drawing/2014/main" id="{F49926BB-7BBF-CD3B-0E18-CE3F04CD776D}"/>
                </a:ext>
              </a:extLst>
            </p:cNvPr>
            <p:cNvSpPr/>
            <p:nvPr userDrawn="1"/>
          </p:nvSpPr>
          <p:spPr>
            <a:xfrm>
              <a:off x="4402739" y="1641933"/>
              <a:ext cx="3486711" cy="4664910"/>
            </a:xfrm>
            <a:prstGeom prst="roundRect">
              <a:avLst>
                <a:gd name="adj" fmla="val 3148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54">
                <a:defRPr/>
              </a:pPr>
              <a:endParaRPr lang="en-US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39" name="Round Same Side Corner Rectangle 38">
              <a:extLst>
                <a:ext uri="{FF2B5EF4-FFF2-40B4-BE49-F238E27FC236}">
                  <a16:creationId xmlns:a16="http://schemas.microsoft.com/office/drawing/2014/main" id="{32C94A32-B1CD-ABBE-FB43-5D5CFB7342AD}"/>
                </a:ext>
              </a:extLst>
            </p:cNvPr>
            <p:cNvSpPr/>
            <p:nvPr userDrawn="1"/>
          </p:nvSpPr>
          <p:spPr>
            <a:xfrm>
              <a:off x="4409136" y="1366049"/>
              <a:ext cx="3486711" cy="951644"/>
            </a:xfrm>
            <a:prstGeom prst="round2SameRect">
              <a:avLst>
                <a:gd name="adj1" fmla="val 11062"/>
                <a:gd name="adj2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0" name="Text Placeholder 14">
            <a:extLst>
              <a:ext uri="{FF2B5EF4-FFF2-40B4-BE49-F238E27FC236}">
                <a16:creationId xmlns:a16="http://schemas.microsoft.com/office/drawing/2014/main" id="{B2D77254-7A23-1A96-1147-F11991BDBEC7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412497" y="1620414"/>
            <a:ext cx="3476953" cy="442913"/>
          </a:xfrm>
        </p:spPr>
        <p:txBody>
          <a:bodyPr anchor="ctr" anchorCtr="0">
            <a:noAutofit/>
          </a:bodyPr>
          <a:lstStyle>
            <a:lvl1pPr algn="ctr">
              <a:defRPr sz="2000" b="1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41" name="Text Placeholder 19">
            <a:extLst>
              <a:ext uri="{FF2B5EF4-FFF2-40B4-BE49-F238E27FC236}">
                <a16:creationId xmlns:a16="http://schemas.microsoft.com/office/drawing/2014/main" id="{08FBA7F1-4DA7-98FD-453F-654A7B07709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527076" y="2450915"/>
            <a:ext cx="3235614" cy="3719364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itle 6">
            <a:extLst>
              <a:ext uri="{FF2B5EF4-FFF2-40B4-BE49-F238E27FC236}">
                <a16:creationId xmlns:a16="http://schemas.microsoft.com/office/drawing/2014/main" id="{9F4B7F8C-9C2F-872F-8F70-554D42BBF4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908"/>
            <a:ext cx="12192000" cy="1165197"/>
          </a:xfrm>
        </p:spPr>
        <p:txBody>
          <a:bodyPr>
            <a:normAutofit/>
          </a:bodyPr>
          <a:lstStyle>
            <a:lvl1pPr algn="ctr">
              <a:defRPr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756838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168FB3-9EDE-AA00-B3A0-B56BB607D5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1A620A-904D-24B8-9A29-4B722B6892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D31B6B-8765-4482-75FD-511890E4E0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A033C-80A3-DF46-9A62-8ECF1360673D}" type="datetimeFigureOut">
              <a:rPr lang="en-US" smtClean="0"/>
              <a:t>9/8/25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78DAF9-2C10-6392-9296-E2648C2D0F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8AA8FB-EF22-E949-E9AE-06068735B2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A7246-886F-8D41-97C0-051FA9785F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346528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mplate 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2133EB3-4532-5592-DB0D-D8E907AFFB2C}"/>
              </a:ext>
            </a:extLst>
          </p:cNvPr>
          <p:cNvSpPr txBox="1"/>
          <p:nvPr userDrawn="1"/>
        </p:nvSpPr>
        <p:spPr>
          <a:xfrm>
            <a:off x="0" y="1074509"/>
            <a:ext cx="12192000" cy="470898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ctr">
              <a:spcAft>
                <a:spcPts val="600"/>
              </a:spcAft>
              <a:buFont typeface="+mj-lt"/>
              <a:buNone/>
            </a:pPr>
            <a:r>
              <a:rPr lang="en-US" sz="15000">
                <a:solidFill>
                  <a:schemeClr val="accent1"/>
                </a:solidFill>
                <a:latin typeface="Poppins"/>
                <a:cs typeface="Poppins"/>
              </a:rPr>
              <a:t>Half Page</a:t>
            </a:r>
            <a:br>
              <a:rPr lang="en-US" sz="15000">
                <a:solidFill>
                  <a:schemeClr val="accent1"/>
                </a:solidFill>
                <a:latin typeface="Poppins"/>
                <a:cs typeface="Poppins"/>
              </a:rPr>
            </a:br>
            <a:r>
              <a:rPr lang="en-US" sz="15000">
                <a:solidFill>
                  <a:schemeClr val="accent1"/>
                </a:solidFill>
                <a:latin typeface="Poppins"/>
                <a:cs typeface="Poppins"/>
              </a:rPr>
              <a:t>Layouts</a:t>
            </a:r>
          </a:p>
        </p:txBody>
      </p:sp>
    </p:spTree>
    <p:extLst>
      <p:ext uri="{BB962C8B-B14F-4D97-AF65-F5344CB8AC3E}">
        <p14:creationId xmlns:p14="http://schemas.microsoft.com/office/powerpoint/2010/main" val="174233048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ft Right Spli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>
            <a:extLst>
              <a:ext uri="{FF2B5EF4-FFF2-40B4-BE49-F238E27FC236}">
                <a16:creationId xmlns:a16="http://schemas.microsoft.com/office/drawing/2014/main" id="{BB94BF04-33CE-3165-55A9-31726E4DA7C1}"/>
              </a:ext>
            </a:extLst>
          </p:cNvPr>
          <p:cNvSpPr/>
          <p:nvPr userDrawn="1"/>
        </p:nvSpPr>
        <p:spPr>
          <a:xfrm>
            <a:off x="0" y="-1"/>
            <a:ext cx="5514233" cy="6851906"/>
          </a:xfrm>
          <a:custGeom>
            <a:avLst/>
            <a:gdLst>
              <a:gd name="connsiteX0" fmla="*/ 0 w 5514233"/>
              <a:gd name="connsiteY0" fmla="*/ 0 h 6851906"/>
              <a:gd name="connsiteX1" fmla="*/ 4939675 w 5514233"/>
              <a:gd name="connsiteY1" fmla="*/ 0 h 6851906"/>
              <a:gd name="connsiteX2" fmla="*/ 5008396 w 5514233"/>
              <a:gd name="connsiteY2" fmla="*/ 221760 h 6851906"/>
              <a:gd name="connsiteX3" fmla="*/ 5514233 w 5514233"/>
              <a:gd name="connsiteY3" fmla="*/ 3868636 h 6851906"/>
              <a:gd name="connsiteX4" fmla="*/ 5251788 w 5514233"/>
              <a:gd name="connsiteY4" fmla="*/ 6519369 h 6851906"/>
              <a:gd name="connsiteX5" fmla="*/ 5177570 w 5514233"/>
              <a:gd name="connsiteY5" fmla="*/ 6851906 h 6851906"/>
              <a:gd name="connsiteX6" fmla="*/ 0 w 5514233"/>
              <a:gd name="connsiteY6" fmla="*/ 6851906 h 6851906"/>
              <a:gd name="connsiteX7" fmla="*/ 0 w 5514233"/>
              <a:gd name="connsiteY7" fmla="*/ 0 h 6851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14233" h="6851906">
                <a:moveTo>
                  <a:pt x="0" y="0"/>
                </a:moveTo>
                <a:lnTo>
                  <a:pt x="4939675" y="0"/>
                </a:lnTo>
                <a:lnTo>
                  <a:pt x="5008396" y="221760"/>
                </a:lnTo>
                <a:cubicBezTo>
                  <a:pt x="5335640" y="1358915"/>
                  <a:pt x="5514233" y="2587239"/>
                  <a:pt x="5514233" y="3868636"/>
                </a:cubicBezTo>
                <a:cubicBezTo>
                  <a:pt x="5514233" y="4783920"/>
                  <a:pt x="5423114" y="5672127"/>
                  <a:pt x="5251788" y="6519369"/>
                </a:cubicBezTo>
                <a:lnTo>
                  <a:pt x="5177570" y="6851906"/>
                </a:lnTo>
                <a:lnTo>
                  <a:pt x="0" y="6851906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87B69E8-BB4A-17E9-BD69-062E0F477408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2FDD365-BFCF-02E5-B288-733E385D8BD9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5" name="Freeform 8">
            <a:extLst>
              <a:ext uri="{FF2B5EF4-FFF2-40B4-BE49-F238E27FC236}">
                <a16:creationId xmlns:a16="http://schemas.microsoft.com/office/drawing/2014/main" id="{B1CEB0DC-0AD2-A27C-A0C4-B5F04075BA79}"/>
              </a:ext>
            </a:extLst>
          </p:cNvPr>
          <p:cNvSpPr/>
          <p:nvPr userDrawn="1"/>
        </p:nvSpPr>
        <p:spPr>
          <a:xfrm rot="5400000" flipH="1">
            <a:off x="1619832" y="2212579"/>
            <a:ext cx="6858001" cy="2432844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013597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ft Right Split Turquoi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>
            <a:extLst>
              <a:ext uri="{FF2B5EF4-FFF2-40B4-BE49-F238E27FC236}">
                <a16:creationId xmlns:a16="http://schemas.microsoft.com/office/drawing/2014/main" id="{BB94BF04-33CE-3165-55A9-31726E4DA7C1}"/>
              </a:ext>
            </a:extLst>
          </p:cNvPr>
          <p:cNvSpPr/>
          <p:nvPr userDrawn="1"/>
        </p:nvSpPr>
        <p:spPr>
          <a:xfrm>
            <a:off x="0" y="-1"/>
            <a:ext cx="5514233" cy="6851906"/>
          </a:xfrm>
          <a:custGeom>
            <a:avLst/>
            <a:gdLst>
              <a:gd name="connsiteX0" fmla="*/ 0 w 5514233"/>
              <a:gd name="connsiteY0" fmla="*/ 0 h 6851906"/>
              <a:gd name="connsiteX1" fmla="*/ 4939675 w 5514233"/>
              <a:gd name="connsiteY1" fmla="*/ 0 h 6851906"/>
              <a:gd name="connsiteX2" fmla="*/ 5008396 w 5514233"/>
              <a:gd name="connsiteY2" fmla="*/ 221760 h 6851906"/>
              <a:gd name="connsiteX3" fmla="*/ 5514233 w 5514233"/>
              <a:gd name="connsiteY3" fmla="*/ 3868636 h 6851906"/>
              <a:gd name="connsiteX4" fmla="*/ 5251788 w 5514233"/>
              <a:gd name="connsiteY4" fmla="*/ 6519369 h 6851906"/>
              <a:gd name="connsiteX5" fmla="*/ 5177570 w 5514233"/>
              <a:gd name="connsiteY5" fmla="*/ 6851906 h 6851906"/>
              <a:gd name="connsiteX6" fmla="*/ 0 w 5514233"/>
              <a:gd name="connsiteY6" fmla="*/ 6851906 h 6851906"/>
              <a:gd name="connsiteX7" fmla="*/ 0 w 5514233"/>
              <a:gd name="connsiteY7" fmla="*/ 0 h 6851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14233" h="6851906">
                <a:moveTo>
                  <a:pt x="0" y="0"/>
                </a:moveTo>
                <a:lnTo>
                  <a:pt x="4939675" y="0"/>
                </a:lnTo>
                <a:lnTo>
                  <a:pt x="5008396" y="221760"/>
                </a:lnTo>
                <a:cubicBezTo>
                  <a:pt x="5335640" y="1358915"/>
                  <a:pt x="5514233" y="2587239"/>
                  <a:pt x="5514233" y="3868636"/>
                </a:cubicBezTo>
                <a:cubicBezTo>
                  <a:pt x="5514233" y="4783920"/>
                  <a:pt x="5423114" y="5672127"/>
                  <a:pt x="5251788" y="6519369"/>
                </a:cubicBezTo>
                <a:lnTo>
                  <a:pt x="5177570" y="6851906"/>
                </a:lnTo>
                <a:lnTo>
                  <a:pt x="0" y="6851906"/>
                </a:lnTo>
                <a:lnTo>
                  <a:pt x="0" y="0"/>
                </a:lnTo>
                <a:close/>
              </a:path>
            </a:pathLst>
          </a:custGeom>
          <a:solidFill>
            <a:srgbClr val="E7F2F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87B69E8-BB4A-17E9-BD69-062E0F477408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2FDD365-BFCF-02E5-B288-733E385D8BD9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5" name="Freeform 8">
            <a:extLst>
              <a:ext uri="{FF2B5EF4-FFF2-40B4-BE49-F238E27FC236}">
                <a16:creationId xmlns:a16="http://schemas.microsoft.com/office/drawing/2014/main" id="{B1CEB0DC-0AD2-A27C-A0C4-B5F04075BA79}"/>
              </a:ext>
            </a:extLst>
          </p:cNvPr>
          <p:cNvSpPr/>
          <p:nvPr userDrawn="1"/>
        </p:nvSpPr>
        <p:spPr>
          <a:xfrm rot="5400000" flipH="1">
            <a:off x="1619832" y="2212579"/>
            <a:ext cx="6858001" cy="2432844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rgbClr val="E7F2F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5271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Left Right Split Turquoi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8">
            <a:extLst>
              <a:ext uri="{FF2B5EF4-FFF2-40B4-BE49-F238E27FC236}">
                <a16:creationId xmlns:a16="http://schemas.microsoft.com/office/drawing/2014/main" id="{B1CEB0DC-0AD2-A27C-A0C4-B5F04075BA79}"/>
              </a:ext>
            </a:extLst>
          </p:cNvPr>
          <p:cNvSpPr/>
          <p:nvPr userDrawn="1"/>
        </p:nvSpPr>
        <p:spPr>
          <a:xfrm rot="5400000" flipH="1">
            <a:off x="-78148" y="2212579"/>
            <a:ext cx="6858001" cy="2432844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rgbClr val="E7F2F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Freeform 1">
            <a:extLst>
              <a:ext uri="{FF2B5EF4-FFF2-40B4-BE49-F238E27FC236}">
                <a16:creationId xmlns:a16="http://schemas.microsoft.com/office/drawing/2014/main" id="{BB94BF04-33CE-3165-55A9-31726E4DA7C1}"/>
              </a:ext>
            </a:extLst>
          </p:cNvPr>
          <p:cNvSpPr/>
          <p:nvPr userDrawn="1"/>
        </p:nvSpPr>
        <p:spPr>
          <a:xfrm>
            <a:off x="1" y="6978"/>
            <a:ext cx="3903100" cy="6858002"/>
          </a:xfrm>
          <a:custGeom>
            <a:avLst/>
            <a:gdLst>
              <a:gd name="connsiteX0" fmla="*/ 0 w 5514233"/>
              <a:gd name="connsiteY0" fmla="*/ 0 h 6851906"/>
              <a:gd name="connsiteX1" fmla="*/ 4939675 w 5514233"/>
              <a:gd name="connsiteY1" fmla="*/ 0 h 6851906"/>
              <a:gd name="connsiteX2" fmla="*/ 5008396 w 5514233"/>
              <a:gd name="connsiteY2" fmla="*/ 221760 h 6851906"/>
              <a:gd name="connsiteX3" fmla="*/ 5514233 w 5514233"/>
              <a:gd name="connsiteY3" fmla="*/ 3868636 h 6851906"/>
              <a:gd name="connsiteX4" fmla="*/ 5251788 w 5514233"/>
              <a:gd name="connsiteY4" fmla="*/ 6519369 h 6851906"/>
              <a:gd name="connsiteX5" fmla="*/ 5177570 w 5514233"/>
              <a:gd name="connsiteY5" fmla="*/ 6851906 h 6851906"/>
              <a:gd name="connsiteX6" fmla="*/ 0 w 5514233"/>
              <a:gd name="connsiteY6" fmla="*/ 6851906 h 6851906"/>
              <a:gd name="connsiteX7" fmla="*/ 0 w 5514233"/>
              <a:gd name="connsiteY7" fmla="*/ 0 h 6851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14233" h="6851906">
                <a:moveTo>
                  <a:pt x="0" y="0"/>
                </a:moveTo>
                <a:lnTo>
                  <a:pt x="4939675" y="0"/>
                </a:lnTo>
                <a:lnTo>
                  <a:pt x="5008396" y="221760"/>
                </a:lnTo>
                <a:cubicBezTo>
                  <a:pt x="5335640" y="1358915"/>
                  <a:pt x="5514233" y="2587239"/>
                  <a:pt x="5514233" y="3868636"/>
                </a:cubicBezTo>
                <a:cubicBezTo>
                  <a:pt x="5514233" y="4783920"/>
                  <a:pt x="5423114" y="5672127"/>
                  <a:pt x="5251788" y="6519369"/>
                </a:cubicBezTo>
                <a:lnTo>
                  <a:pt x="5177570" y="6851906"/>
                </a:lnTo>
                <a:lnTo>
                  <a:pt x="0" y="6851906"/>
                </a:lnTo>
                <a:lnTo>
                  <a:pt x="0" y="0"/>
                </a:lnTo>
                <a:close/>
              </a:path>
            </a:pathLst>
          </a:custGeom>
          <a:solidFill>
            <a:srgbClr val="E7F2F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87B69E8-BB4A-17E9-BD69-062E0F477408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2FDD365-BFCF-02E5-B288-733E385D8BD9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74829460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Right Split Blue -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>
            <a:extLst>
              <a:ext uri="{FF2B5EF4-FFF2-40B4-BE49-F238E27FC236}">
                <a16:creationId xmlns:a16="http://schemas.microsoft.com/office/drawing/2014/main" id="{BB94BF04-33CE-3165-55A9-31726E4DA7C1}"/>
              </a:ext>
            </a:extLst>
          </p:cNvPr>
          <p:cNvSpPr/>
          <p:nvPr userDrawn="1"/>
        </p:nvSpPr>
        <p:spPr>
          <a:xfrm>
            <a:off x="0" y="-2"/>
            <a:ext cx="5514233" cy="6858001"/>
          </a:xfrm>
          <a:custGeom>
            <a:avLst/>
            <a:gdLst>
              <a:gd name="connsiteX0" fmla="*/ 0 w 5514233"/>
              <a:gd name="connsiteY0" fmla="*/ 0 h 6851906"/>
              <a:gd name="connsiteX1" fmla="*/ 4939675 w 5514233"/>
              <a:gd name="connsiteY1" fmla="*/ 0 h 6851906"/>
              <a:gd name="connsiteX2" fmla="*/ 5008396 w 5514233"/>
              <a:gd name="connsiteY2" fmla="*/ 221760 h 6851906"/>
              <a:gd name="connsiteX3" fmla="*/ 5514233 w 5514233"/>
              <a:gd name="connsiteY3" fmla="*/ 3868636 h 6851906"/>
              <a:gd name="connsiteX4" fmla="*/ 5251788 w 5514233"/>
              <a:gd name="connsiteY4" fmla="*/ 6519369 h 6851906"/>
              <a:gd name="connsiteX5" fmla="*/ 5177570 w 5514233"/>
              <a:gd name="connsiteY5" fmla="*/ 6851906 h 6851906"/>
              <a:gd name="connsiteX6" fmla="*/ 0 w 5514233"/>
              <a:gd name="connsiteY6" fmla="*/ 6851906 h 6851906"/>
              <a:gd name="connsiteX7" fmla="*/ 0 w 5514233"/>
              <a:gd name="connsiteY7" fmla="*/ 0 h 6851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14233" h="6851906">
                <a:moveTo>
                  <a:pt x="0" y="0"/>
                </a:moveTo>
                <a:lnTo>
                  <a:pt x="4939675" y="0"/>
                </a:lnTo>
                <a:lnTo>
                  <a:pt x="5008396" y="221760"/>
                </a:lnTo>
                <a:cubicBezTo>
                  <a:pt x="5335640" y="1358915"/>
                  <a:pt x="5514233" y="2587239"/>
                  <a:pt x="5514233" y="3868636"/>
                </a:cubicBezTo>
                <a:cubicBezTo>
                  <a:pt x="5514233" y="4783920"/>
                  <a:pt x="5423114" y="5672127"/>
                  <a:pt x="5251788" y="6519369"/>
                </a:cubicBezTo>
                <a:lnTo>
                  <a:pt x="5177570" y="6851906"/>
                </a:lnTo>
                <a:lnTo>
                  <a:pt x="0" y="6851906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87B69E8-BB4A-17E9-BD69-062E0F477408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2FDD365-BFCF-02E5-B288-733E385D8BD9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5" name="Freeform 8">
            <a:extLst>
              <a:ext uri="{FF2B5EF4-FFF2-40B4-BE49-F238E27FC236}">
                <a16:creationId xmlns:a16="http://schemas.microsoft.com/office/drawing/2014/main" id="{B1CEB0DC-0AD2-A27C-A0C4-B5F04075BA79}"/>
              </a:ext>
            </a:extLst>
          </p:cNvPr>
          <p:cNvSpPr/>
          <p:nvPr userDrawn="1"/>
        </p:nvSpPr>
        <p:spPr>
          <a:xfrm rot="5400000" flipH="1">
            <a:off x="1619832" y="2212579"/>
            <a:ext cx="6858001" cy="2432844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FE391199-DA00-D8FC-5493-956F82173C0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572000" y="1938528"/>
            <a:ext cx="2926080" cy="2926080"/>
          </a:xfrm>
          <a:prstGeom prst="ellipse">
            <a:avLst/>
          </a:prstGeom>
          <a:solidFill>
            <a:schemeClr val="bg1">
              <a:lumMod val="75000"/>
            </a:schemeClr>
          </a:solidFill>
          <a:ln w="241300">
            <a:solidFill>
              <a:schemeClr val="bg1"/>
            </a:solidFill>
          </a:ln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25544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Right Split Turquoise -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>
            <a:extLst>
              <a:ext uri="{FF2B5EF4-FFF2-40B4-BE49-F238E27FC236}">
                <a16:creationId xmlns:a16="http://schemas.microsoft.com/office/drawing/2014/main" id="{BB94BF04-33CE-3165-55A9-31726E4DA7C1}"/>
              </a:ext>
            </a:extLst>
          </p:cNvPr>
          <p:cNvSpPr/>
          <p:nvPr userDrawn="1"/>
        </p:nvSpPr>
        <p:spPr>
          <a:xfrm>
            <a:off x="0" y="-2"/>
            <a:ext cx="5514233" cy="6858001"/>
          </a:xfrm>
          <a:custGeom>
            <a:avLst/>
            <a:gdLst>
              <a:gd name="connsiteX0" fmla="*/ 0 w 5514233"/>
              <a:gd name="connsiteY0" fmla="*/ 0 h 6851906"/>
              <a:gd name="connsiteX1" fmla="*/ 4939675 w 5514233"/>
              <a:gd name="connsiteY1" fmla="*/ 0 h 6851906"/>
              <a:gd name="connsiteX2" fmla="*/ 5008396 w 5514233"/>
              <a:gd name="connsiteY2" fmla="*/ 221760 h 6851906"/>
              <a:gd name="connsiteX3" fmla="*/ 5514233 w 5514233"/>
              <a:gd name="connsiteY3" fmla="*/ 3868636 h 6851906"/>
              <a:gd name="connsiteX4" fmla="*/ 5251788 w 5514233"/>
              <a:gd name="connsiteY4" fmla="*/ 6519369 h 6851906"/>
              <a:gd name="connsiteX5" fmla="*/ 5177570 w 5514233"/>
              <a:gd name="connsiteY5" fmla="*/ 6851906 h 6851906"/>
              <a:gd name="connsiteX6" fmla="*/ 0 w 5514233"/>
              <a:gd name="connsiteY6" fmla="*/ 6851906 h 6851906"/>
              <a:gd name="connsiteX7" fmla="*/ 0 w 5514233"/>
              <a:gd name="connsiteY7" fmla="*/ 0 h 6851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14233" h="6851906">
                <a:moveTo>
                  <a:pt x="0" y="0"/>
                </a:moveTo>
                <a:lnTo>
                  <a:pt x="4939675" y="0"/>
                </a:lnTo>
                <a:lnTo>
                  <a:pt x="5008396" y="221760"/>
                </a:lnTo>
                <a:cubicBezTo>
                  <a:pt x="5335640" y="1358915"/>
                  <a:pt x="5514233" y="2587239"/>
                  <a:pt x="5514233" y="3868636"/>
                </a:cubicBezTo>
                <a:cubicBezTo>
                  <a:pt x="5514233" y="4783920"/>
                  <a:pt x="5423114" y="5672127"/>
                  <a:pt x="5251788" y="6519369"/>
                </a:cubicBezTo>
                <a:lnTo>
                  <a:pt x="5177570" y="6851906"/>
                </a:lnTo>
                <a:lnTo>
                  <a:pt x="0" y="6851906"/>
                </a:lnTo>
                <a:lnTo>
                  <a:pt x="0" y="0"/>
                </a:lnTo>
                <a:close/>
              </a:path>
            </a:pathLst>
          </a:custGeom>
          <a:solidFill>
            <a:srgbClr val="E7F2F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87B69E8-BB4A-17E9-BD69-062E0F477408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2FDD365-BFCF-02E5-B288-733E385D8BD9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5" name="Freeform 8">
            <a:extLst>
              <a:ext uri="{FF2B5EF4-FFF2-40B4-BE49-F238E27FC236}">
                <a16:creationId xmlns:a16="http://schemas.microsoft.com/office/drawing/2014/main" id="{B1CEB0DC-0AD2-A27C-A0C4-B5F04075BA79}"/>
              </a:ext>
            </a:extLst>
          </p:cNvPr>
          <p:cNvSpPr/>
          <p:nvPr userDrawn="1"/>
        </p:nvSpPr>
        <p:spPr>
          <a:xfrm rot="5400000" flipH="1">
            <a:off x="1619832" y="2212579"/>
            <a:ext cx="6858001" cy="2432844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rgbClr val="E7F2F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FE391199-DA00-D8FC-5493-956F82173C0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572000" y="1938528"/>
            <a:ext cx="2926080" cy="2926080"/>
          </a:xfrm>
          <a:prstGeom prst="ellipse">
            <a:avLst/>
          </a:prstGeom>
          <a:solidFill>
            <a:schemeClr val="bg1">
              <a:lumMod val="75000"/>
            </a:schemeClr>
          </a:solidFill>
          <a:ln w="241300">
            <a:solidFill>
              <a:schemeClr val="bg1"/>
            </a:solidFill>
          </a:ln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787095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Box 5&quot;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>
            <a:extLst>
              <a:ext uri="{FF2B5EF4-FFF2-40B4-BE49-F238E27FC236}">
                <a16:creationId xmlns:a16="http://schemas.microsoft.com/office/drawing/2014/main" id="{212E2FD4-5C70-BAB1-F161-9CE6DA4F9556}"/>
              </a:ext>
            </a:extLst>
          </p:cNvPr>
          <p:cNvSpPr/>
          <p:nvPr userDrawn="1"/>
        </p:nvSpPr>
        <p:spPr>
          <a:xfrm>
            <a:off x="0" y="1280160"/>
            <a:ext cx="6193309" cy="5577840"/>
          </a:xfrm>
          <a:custGeom>
            <a:avLst/>
            <a:gdLst>
              <a:gd name="connsiteX0" fmla="*/ 0 w 6193309"/>
              <a:gd name="connsiteY0" fmla="*/ 0 h 5571746"/>
              <a:gd name="connsiteX1" fmla="*/ 4195482 w 6193309"/>
              <a:gd name="connsiteY1" fmla="*/ 0 h 5571746"/>
              <a:gd name="connsiteX2" fmla="*/ 4367493 w 6193309"/>
              <a:gd name="connsiteY2" fmla="*/ 0 h 5571746"/>
              <a:gd name="connsiteX3" fmla="*/ 5985145 w 6193309"/>
              <a:gd name="connsiteY3" fmla="*/ 0 h 5571746"/>
              <a:gd name="connsiteX4" fmla="*/ 6010043 w 6193309"/>
              <a:gd name="connsiteY4" fmla="*/ 180328 h 5571746"/>
              <a:gd name="connsiteX5" fmla="*/ 6193309 w 6193309"/>
              <a:gd name="connsiteY5" fmla="*/ 3145848 h 5571746"/>
              <a:gd name="connsiteX6" fmla="*/ 6098224 w 6193309"/>
              <a:gd name="connsiteY6" fmla="*/ 5301338 h 5571746"/>
              <a:gd name="connsiteX7" fmla="*/ 6071335 w 6193309"/>
              <a:gd name="connsiteY7" fmla="*/ 5571746 h 5571746"/>
              <a:gd name="connsiteX8" fmla="*/ 4577831 w 6193309"/>
              <a:gd name="connsiteY8" fmla="*/ 5571746 h 5571746"/>
              <a:gd name="connsiteX9" fmla="*/ 4195482 w 6193309"/>
              <a:gd name="connsiteY9" fmla="*/ 5571746 h 5571746"/>
              <a:gd name="connsiteX10" fmla="*/ 0 w 6193309"/>
              <a:gd name="connsiteY10" fmla="*/ 5571746 h 5571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193309" h="5571746">
                <a:moveTo>
                  <a:pt x="0" y="0"/>
                </a:moveTo>
                <a:lnTo>
                  <a:pt x="4195482" y="0"/>
                </a:lnTo>
                <a:lnTo>
                  <a:pt x="4367493" y="0"/>
                </a:lnTo>
                <a:lnTo>
                  <a:pt x="5985145" y="0"/>
                </a:lnTo>
                <a:lnTo>
                  <a:pt x="6010043" y="180328"/>
                </a:lnTo>
                <a:cubicBezTo>
                  <a:pt x="6128604" y="1105025"/>
                  <a:pt x="6193309" y="2103858"/>
                  <a:pt x="6193309" y="3145848"/>
                </a:cubicBezTo>
                <a:cubicBezTo>
                  <a:pt x="6193309" y="3890128"/>
                  <a:pt x="6160296" y="4612389"/>
                  <a:pt x="6098224" y="5301338"/>
                </a:cubicBezTo>
                <a:lnTo>
                  <a:pt x="6071335" y="5571746"/>
                </a:lnTo>
                <a:lnTo>
                  <a:pt x="4577831" y="5571746"/>
                </a:lnTo>
                <a:lnTo>
                  <a:pt x="4195482" y="5571746"/>
                </a:lnTo>
                <a:lnTo>
                  <a:pt x="0" y="5571746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9E56A6-9EAD-7C93-8076-685FCC20925C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8C40F7E-2BE0-6383-112F-1959B9E3AC3B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C8AF5EBB-1197-1EA4-EF9A-8423A4FF8BE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461760" y="1470476"/>
            <a:ext cx="5364480" cy="46942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AB2BD1E5-A4D0-C141-E01A-7F93B3D892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61902" y="1470476"/>
            <a:ext cx="5364480" cy="46942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6">
            <a:extLst>
              <a:ext uri="{FF2B5EF4-FFF2-40B4-BE49-F238E27FC236}">
                <a16:creationId xmlns:a16="http://schemas.microsoft.com/office/drawing/2014/main" id="{C8CBF6C8-3FB6-27EA-FC27-C850AC4C03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908"/>
            <a:ext cx="12192000" cy="1165197"/>
          </a:xfrm>
        </p:spPr>
        <p:txBody>
          <a:bodyPr>
            <a:normAutofit/>
          </a:bodyPr>
          <a:lstStyle>
            <a:lvl1pPr algn="ctr">
              <a:defRPr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4660016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Box 4&quot;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>
            <a:extLst>
              <a:ext uri="{FF2B5EF4-FFF2-40B4-BE49-F238E27FC236}">
                <a16:creationId xmlns:a16="http://schemas.microsoft.com/office/drawing/2014/main" id="{04956AFE-EE02-5EEB-BD7B-509B16936F50}"/>
              </a:ext>
            </a:extLst>
          </p:cNvPr>
          <p:cNvSpPr/>
          <p:nvPr userDrawn="1"/>
        </p:nvSpPr>
        <p:spPr>
          <a:xfrm>
            <a:off x="0" y="1280160"/>
            <a:ext cx="5278909" cy="5577840"/>
          </a:xfrm>
          <a:custGeom>
            <a:avLst/>
            <a:gdLst>
              <a:gd name="connsiteX0" fmla="*/ 0 w 5278909"/>
              <a:gd name="connsiteY0" fmla="*/ 0 h 5577840"/>
              <a:gd name="connsiteX1" fmla="*/ 3281082 w 5278909"/>
              <a:gd name="connsiteY1" fmla="*/ 0 h 5577840"/>
              <a:gd name="connsiteX2" fmla="*/ 3453093 w 5278909"/>
              <a:gd name="connsiteY2" fmla="*/ 0 h 5577840"/>
              <a:gd name="connsiteX3" fmla="*/ 5070745 w 5278909"/>
              <a:gd name="connsiteY3" fmla="*/ 0 h 5577840"/>
              <a:gd name="connsiteX4" fmla="*/ 5095643 w 5278909"/>
              <a:gd name="connsiteY4" fmla="*/ 180525 h 5577840"/>
              <a:gd name="connsiteX5" fmla="*/ 5278909 w 5278909"/>
              <a:gd name="connsiteY5" fmla="*/ 3149289 h 5577840"/>
              <a:gd name="connsiteX6" fmla="*/ 5183824 w 5278909"/>
              <a:gd name="connsiteY6" fmla="*/ 5307136 h 5577840"/>
              <a:gd name="connsiteX7" fmla="*/ 5156935 w 5278909"/>
              <a:gd name="connsiteY7" fmla="*/ 5577840 h 5577840"/>
              <a:gd name="connsiteX8" fmla="*/ 3663431 w 5278909"/>
              <a:gd name="connsiteY8" fmla="*/ 5577840 h 5577840"/>
              <a:gd name="connsiteX9" fmla="*/ 3281082 w 5278909"/>
              <a:gd name="connsiteY9" fmla="*/ 5577840 h 5577840"/>
              <a:gd name="connsiteX10" fmla="*/ 0 w 5278909"/>
              <a:gd name="connsiteY10" fmla="*/ 5577840 h 5577840"/>
              <a:gd name="connsiteX11" fmla="*/ 0 w 5278909"/>
              <a:gd name="connsiteY11" fmla="*/ 0 h 5577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78909" h="5577840">
                <a:moveTo>
                  <a:pt x="0" y="0"/>
                </a:moveTo>
                <a:lnTo>
                  <a:pt x="3281082" y="0"/>
                </a:lnTo>
                <a:lnTo>
                  <a:pt x="3453093" y="0"/>
                </a:lnTo>
                <a:lnTo>
                  <a:pt x="5070745" y="0"/>
                </a:lnTo>
                <a:lnTo>
                  <a:pt x="5095643" y="180525"/>
                </a:lnTo>
                <a:cubicBezTo>
                  <a:pt x="5214204" y="1106234"/>
                  <a:pt x="5278909" y="2106159"/>
                  <a:pt x="5278909" y="3149289"/>
                </a:cubicBezTo>
                <a:cubicBezTo>
                  <a:pt x="5278909" y="3894383"/>
                  <a:pt x="5245896" y="4617434"/>
                  <a:pt x="5183824" y="5307136"/>
                </a:cubicBezTo>
                <a:lnTo>
                  <a:pt x="5156935" y="5577840"/>
                </a:lnTo>
                <a:lnTo>
                  <a:pt x="3663431" y="5577840"/>
                </a:lnTo>
                <a:lnTo>
                  <a:pt x="3281082" y="5577840"/>
                </a:lnTo>
                <a:lnTo>
                  <a:pt x="0" y="5577840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9E56A6-9EAD-7C93-8076-685FCC20925C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8C40F7E-2BE0-6383-112F-1959B9E3AC3B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C8AF5EBB-1197-1EA4-EF9A-8423A4FF8BE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550408" y="1472184"/>
            <a:ext cx="6281928" cy="46942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AB2BD1E5-A4D0-C141-E01A-7F93B3D892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61902" y="1470476"/>
            <a:ext cx="4453128" cy="46942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6">
            <a:extLst>
              <a:ext uri="{FF2B5EF4-FFF2-40B4-BE49-F238E27FC236}">
                <a16:creationId xmlns:a16="http://schemas.microsoft.com/office/drawing/2014/main" id="{96C6048E-39DB-983A-6D3E-4AEB9198DB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908"/>
            <a:ext cx="12192000" cy="1165197"/>
          </a:xfrm>
        </p:spPr>
        <p:txBody>
          <a:bodyPr>
            <a:normAutofit/>
          </a:bodyPr>
          <a:lstStyle>
            <a:lvl1pPr algn="ctr">
              <a:defRPr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2713581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Box 3&quot;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>
            <a:extLst>
              <a:ext uri="{FF2B5EF4-FFF2-40B4-BE49-F238E27FC236}">
                <a16:creationId xmlns:a16="http://schemas.microsoft.com/office/drawing/2014/main" id="{22F5C36E-A6E5-C01C-F23B-12863356C71B}"/>
              </a:ext>
            </a:extLst>
          </p:cNvPr>
          <p:cNvSpPr/>
          <p:nvPr userDrawn="1"/>
        </p:nvSpPr>
        <p:spPr>
          <a:xfrm>
            <a:off x="0" y="1280160"/>
            <a:ext cx="4364509" cy="5577840"/>
          </a:xfrm>
          <a:custGeom>
            <a:avLst/>
            <a:gdLst>
              <a:gd name="connsiteX0" fmla="*/ 0 w 4364509"/>
              <a:gd name="connsiteY0" fmla="*/ 0 h 5577840"/>
              <a:gd name="connsiteX1" fmla="*/ 2366682 w 4364509"/>
              <a:gd name="connsiteY1" fmla="*/ 0 h 5577840"/>
              <a:gd name="connsiteX2" fmla="*/ 2538693 w 4364509"/>
              <a:gd name="connsiteY2" fmla="*/ 0 h 5577840"/>
              <a:gd name="connsiteX3" fmla="*/ 4156345 w 4364509"/>
              <a:gd name="connsiteY3" fmla="*/ 0 h 5577840"/>
              <a:gd name="connsiteX4" fmla="*/ 4181243 w 4364509"/>
              <a:gd name="connsiteY4" fmla="*/ 180525 h 5577840"/>
              <a:gd name="connsiteX5" fmla="*/ 4364509 w 4364509"/>
              <a:gd name="connsiteY5" fmla="*/ 3149289 h 5577840"/>
              <a:gd name="connsiteX6" fmla="*/ 4269424 w 4364509"/>
              <a:gd name="connsiteY6" fmla="*/ 5307136 h 5577840"/>
              <a:gd name="connsiteX7" fmla="*/ 4242535 w 4364509"/>
              <a:gd name="connsiteY7" fmla="*/ 5577840 h 5577840"/>
              <a:gd name="connsiteX8" fmla="*/ 2749031 w 4364509"/>
              <a:gd name="connsiteY8" fmla="*/ 5577840 h 5577840"/>
              <a:gd name="connsiteX9" fmla="*/ 2366682 w 4364509"/>
              <a:gd name="connsiteY9" fmla="*/ 5577840 h 5577840"/>
              <a:gd name="connsiteX10" fmla="*/ 0 w 4364509"/>
              <a:gd name="connsiteY10" fmla="*/ 5577840 h 5577840"/>
              <a:gd name="connsiteX11" fmla="*/ 0 w 4364509"/>
              <a:gd name="connsiteY11" fmla="*/ 0 h 5577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364509" h="5577840">
                <a:moveTo>
                  <a:pt x="0" y="0"/>
                </a:moveTo>
                <a:lnTo>
                  <a:pt x="2366682" y="0"/>
                </a:lnTo>
                <a:lnTo>
                  <a:pt x="2538693" y="0"/>
                </a:lnTo>
                <a:lnTo>
                  <a:pt x="4156345" y="0"/>
                </a:lnTo>
                <a:lnTo>
                  <a:pt x="4181243" y="180525"/>
                </a:lnTo>
                <a:cubicBezTo>
                  <a:pt x="4299804" y="1106234"/>
                  <a:pt x="4364509" y="2106159"/>
                  <a:pt x="4364509" y="3149289"/>
                </a:cubicBezTo>
                <a:cubicBezTo>
                  <a:pt x="4364509" y="3894383"/>
                  <a:pt x="4331496" y="4617434"/>
                  <a:pt x="4269424" y="5307136"/>
                </a:cubicBezTo>
                <a:lnTo>
                  <a:pt x="4242535" y="5577840"/>
                </a:lnTo>
                <a:lnTo>
                  <a:pt x="2749031" y="5577840"/>
                </a:lnTo>
                <a:lnTo>
                  <a:pt x="2366682" y="5577840"/>
                </a:lnTo>
                <a:lnTo>
                  <a:pt x="0" y="5577840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9E56A6-9EAD-7C93-8076-685FCC20925C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8C40F7E-2BE0-6383-112F-1959B9E3AC3B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C8AF5EBB-1197-1EA4-EF9A-8423A4FF8BE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636008" y="1472184"/>
            <a:ext cx="7196328" cy="46942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AB2BD1E5-A4D0-C141-E01A-7F93B3D892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61902" y="1470476"/>
            <a:ext cx="3538728" cy="46942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6">
            <a:extLst>
              <a:ext uri="{FF2B5EF4-FFF2-40B4-BE49-F238E27FC236}">
                <a16:creationId xmlns:a16="http://schemas.microsoft.com/office/drawing/2014/main" id="{DB8E1E3B-BCFF-A772-22B3-57017AC23F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908"/>
            <a:ext cx="12192000" cy="1165197"/>
          </a:xfrm>
        </p:spPr>
        <p:txBody>
          <a:bodyPr>
            <a:normAutofit/>
          </a:bodyPr>
          <a:lstStyle>
            <a:lvl1pPr algn="ctr">
              <a:defRPr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1899312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Box 5&quot;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>
            <a:extLst>
              <a:ext uri="{FF2B5EF4-FFF2-40B4-BE49-F238E27FC236}">
                <a16:creationId xmlns:a16="http://schemas.microsoft.com/office/drawing/2014/main" id="{212E2FD4-5C70-BAB1-F161-9CE6DA4F9556}"/>
              </a:ext>
            </a:extLst>
          </p:cNvPr>
          <p:cNvSpPr/>
          <p:nvPr userDrawn="1"/>
        </p:nvSpPr>
        <p:spPr>
          <a:xfrm flipH="1">
            <a:off x="5998689" y="1280160"/>
            <a:ext cx="6193309" cy="5577840"/>
          </a:xfrm>
          <a:custGeom>
            <a:avLst/>
            <a:gdLst>
              <a:gd name="connsiteX0" fmla="*/ 0 w 6193309"/>
              <a:gd name="connsiteY0" fmla="*/ 0 h 5571746"/>
              <a:gd name="connsiteX1" fmla="*/ 4195482 w 6193309"/>
              <a:gd name="connsiteY1" fmla="*/ 0 h 5571746"/>
              <a:gd name="connsiteX2" fmla="*/ 4367493 w 6193309"/>
              <a:gd name="connsiteY2" fmla="*/ 0 h 5571746"/>
              <a:gd name="connsiteX3" fmla="*/ 5985145 w 6193309"/>
              <a:gd name="connsiteY3" fmla="*/ 0 h 5571746"/>
              <a:gd name="connsiteX4" fmla="*/ 6010043 w 6193309"/>
              <a:gd name="connsiteY4" fmla="*/ 180328 h 5571746"/>
              <a:gd name="connsiteX5" fmla="*/ 6193309 w 6193309"/>
              <a:gd name="connsiteY5" fmla="*/ 3145848 h 5571746"/>
              <a:gd name="connsiteX6" fmla="*/ 6098224 w 6193309"/>
              <a:gd name="connsiteY6" fmla="*/ 5301338 h 5571746"/>
              <a:gd name="connsiteX7" fmla="*/ 6071335 w 6193309"/>
              <a:gd name="connsiteY7" fmla="*/ 5571746 h 5571746"/>
              <a:gd name="connsiteX8" fmla="*/ 4577831 w 6193309"/>
              <a:gd name="connsiteY8" fmla="*/ 5571746 h 5571746"/>
              <a:gd name="connsiteX9" fmla="*/ 4195482 w 6193309"/>
              <a:gd name="connsiteY9" fmla="*/ 5571746 h 5571746"/>
              <a:gd name="connsiteX10" fmla="*/ 0 w 6193309"/>
              <a:gd name="connsiteY10" fmla="*/ 5571746 h 5571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193309" h="5571746">
                <a:moveTo>
                  <a:pt x="0" y="0"/>
                </a:moveTo>
                <a:lnTo>
                  <a:pt x="4195482" y="0"/>
                </a:lnTo>
                <a:lnTo>
                  <a:pt x="4367493" y="0"/>
                </a:lnTo>
                <a:lnTo>
                  <a:pt x="5985145" y="0"/>
                </a:lnTo>
                <a:lnTo>
                  <a:pt x="6010043" y="180328"/>
                </a:lnTo>
                <a:cubicBezTo>
                  <a:pt x="6128604" y="1105025"/>
                  <a:pt x="6193309" y="2103858"/>
                  <a:pt x="6193309" y="3145848"/>
                </a:cubicBezTo>
                <a:cubicBezTo>
                  <a:pt x="6193309" y="3890128"/>
                  <a:pt x="6160296" y="4612389"/>
                  <a:pt x="6098224" y="5301338"/>
                </a:cubicBezTo>
                <a:lnTo>
                  <a:pt x="6071335" y="5571746"/>
                </a:lnTo>
                <a:lnTo>
                  <a:pt x="4577831" y="5571746"/>
                </a:lnTo>
                <a:lnTo>
                  <a:pt x="4195482" y="5571746"/>
                </a:lnTo>
                <a:lnTo>
                  <a:pt x="0" y="5571746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9E56A6-9EAD-7C93-8076-685FCC20925C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8C40F7E-2BE0-6383-112F-1959B9E3AC3B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C8AF5EBB-1197-1EA4-EF9A-8423A4FF8BE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461760" y="1470476"/>
            <a:ext cx="5364480" cy="46942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AB2BD1E5-A4D0-C141-E01A-7F93B3D892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61902" y="1470476"/>
            <a:ext cx="5364480" cy="46942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17A8BCF5-05F0-AF97-3584-2E85A3A1C2D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2" name="Title 6">
            <a:extLst>
              <a:ext uri="{FF2B5EF4-FFF2-40B4-BE49-F238E27FC236}">
                <a16:creationId xmlns:a16="http://schemas.microsoft.com/office/drawing/2014/main" id="{A065CB35-2B64-6961-E0A2-7F00AB3547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908"/>
            <a:ext cx="12192000" cy="1165197"/>
          </a:xfrm>
        </p:spPr>
        <p:txBody>
          <a:bodyPr>
            <a:normAutofit/>
          </a:bodyPr>
          <a:lstStyle>
            <a:lvl1pPr algn="ctr">
              <a:defRPr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64589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11EF14-C03E-AF43-F040-F73E1AE81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AB245E-5ABA-9F9D-5651-02AEE4C830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2A243F-65BB-E549-50AE-34996DAD37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A033C-80A3-DF46-9A62-8ECF1360673D}" type="datetimeFigureOut">
              <a:rPr lang="en-US" smtClean="0"/>
              <a:t>9/8/25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639540-DAC2-059B-F796-E4D2A4BEE3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A007C6-EC45-5125-82D7-0C7F4415AF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A7246-886F-8D41-97C0-051FA9785F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55917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Box 4&quot;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>
            <a:extLst>
              <a:ext uri="{FF2B5EF4-FFF2-40B4-BE49-F238E27FC236}">
                <a16:creationId xmlns:a16="http://schemas.microsoft.com/office/drawing/2014/main" id="{04956AFE-EE02-5EEB-BD7B-509B16936F50}"/>
              </a:ext>
            </a:extLst>
          </p:cNvPr>
          <p:cNvSpPr/>
          <p:nvPr userDrawn="1"/>
        </p:nvSpPr>
        <p:spPr>
          <a:xfrm flipH="1">
            <a:off x="6913089" y="1280160"/>
            <a:ext cx="5278909" cy="5577840"/>
          </a:xfrm>
          <a:custGeom>
            <a:avLst/>
            <a:gdLst>
              <a:gd name="connsiteX0" fmla="*/ 0 w 5278909"/>
              <a:gd name="connsiteY0" fmla="*/ 0 h 5577840"/>
              <a:gd name="connsiteX1" fmla="*/ 3281082 w 5278909"/>
              <a:gd name="connsiteY1" fmla="*/ 0 h 5577840"/>
              <a:gd name="connsiteX2" fmla="*/ 3453093 w 5278909"/>
              <a:gd name="connsiteY2" fmla="*/ 0 h 5577840"/>
              <a:gd name="connsiteX3" fmla="*/ 5070745 w 5278909"/>
              <a:gd name="connsiteY3" fmla="*/ 0 h 5577840"/>
              <a:gd name="connsiteX4" fmla="*/ 5095643 w 5278909"/>
              <a:gd name="connsiteY4" fmla="*/ 180525 h 5577840"/>
              <a:gd name="connsiteX5" fmla="*/ 5278909 w 5278909"/>
              <a:gd name="connsiteY5" fmla="*/ 3149289 h 5577840"/>
              <a:gd name="connsiteX6" fmla="*/ 5183824 w 5278909"/>
              <a:gd name="connsiteY6" fmla="*/ 5307136 h 5577840"/>
              <a:gd name="connsiteX7" fmla="*/ 5156935 w 5278909"/>
              <a:gd name="connsiteY7" fmla="*/ 5577840 h 5577840"/>
              <a:gd name="connsiteX8" fmla="*/ 3663431 w 5278909"/>
              <a:gd name="connsiteY8" fmla="*/ 5577840 h 5577840"/>
              <a:gd name="connsiteX9" fmla="*/ 3281082 w 5278909"/>
              <a:gd name="connsiteY9" fmla="*/ 5577840 h 5577840"/>
              <a:gd name="connsiteX10" fmla="*/ 0 w 5278909"/>
              <a:gd name="connsiteY10" fmla="*/ 5577840 h 5577840"/>
              <a:gd name="connsiteX11" fmla="*/ 0 w 5278909"/>
              <a:gd name="connsiteY11" fmla="*/ 0 h 5577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78909" h="5577840">
                <a:moveTo>
                  <a:pt x="0" y="0"/>
                </a:moveTo>
                <a:lnTo>
                  <a:pt x="3281082" y="0"/>
                </a:lnTo>
                <a:lnTo>
                  <a:pt x="3453093" y="0"/>
                </a:lnTo>
                <a:lnTo>
                  <a:pt x="5070745" y="0"/>
                </a:lnTo>
                <a:lnTo>
                  <a:pt x="5095643" y="180525"/>
                </a:lnTo>
                <a:cubicBezTo>
                  <a:pt x="5214204" y="1106234"/>
                  <a:pt x="5278909" y="2106159"/>
                  <a:pt x="5278909" y="3149289"/>
                </a:cubicBezTo>
                <a:cubicBezTo>
                  <a:pt x="5278909" y="3894383"/>
                  <a:pt x="5245896" y="4617434"/>
                  <a:pt x="5183824" y="5307136"/>
                </a:cubicBezTo>
                <a:lnTo>
                  <a:pt x="5156935" y="5577840"/>
                </a:lnTo>
                <a:lnTo>
                  <a:pt x="3663431" y="5577840"/>
                </a:lnTo>
                <a:lnTo>
                  <a:pt x="3281082" y="5577840"/>
                </a:lnTo>
                <a:lnTo>
                  <a:pt x="0" y="5577840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9E56A6-9EAD-7C93-8076-685FCC20925C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8C40F7E-2BE0-6383-112F-1959B9E3AC3B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C8AF5EBB-1197-1EA4-EF9A-8423A4FF8BE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59664" y="1472184"/>
            <a:ext cx="6281928" cy="46942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AB2BD1E5-A4D0-C141-E01A-7F93B3D892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379208" y="1470476"/>
            <a:ext cx="4453128" cy="46942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662E1660-3976-14FD-8CBB-3B9F1AC82D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2" name="Title 6">
            <a:extLst>
              <a:ext uri="{FF2B5EF4-FFF2-40B4-BE49-F238E27FC236}">
                <a16:creationId xmlns:a16="http://schemas.microsoft.com/office/drawing/2014/main" id="{28319992-1591-2098-5CBC-F734301984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908"/>
            <a:ext cx="12192000" cy="1165197"/>
          </a:xfrm>
        </p:spPr>
        <p:txBody>
          <a:bodyPr>
            <a:normAutofit/>
          </a:bodyPr>
          <a:lstStyle>
            <a:lvl1pPr algn="ctr">
              <a:defRPr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0236989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Box 3&quot;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>
            <a:extLst>
              <a:ext uri="{FF2B5EF4-FFF2-40B4-BE49-F238E27FC236}">
                <a16:creationId xmlns:a16="http://schemas.microsoft.com/office/drawing/2014/main" id="{22F5C36E-A6E5-C01C-F23B-12863356C71B}"/>
              </a:ext>
            </a:extLst>
          </p:cNvPr>
          <p:cNvSpPr/>
          <p:nvPr userDrawn="1"/>
        </p:nvSpPr>
        <p:spPr>
          <a:xfrm flipH="1">
            <a:off x="7827489" y="1280160"/>
            <a:ext cx="4364509" cy="5577840"/>
          </a:xfrm>
          <a:custGeom>
            <a:avLst/>
            <a:gdLst>
              <a:gd name="connsiteX0" fmla="*/ 0 w 4364509"/>
              <a:gd name="connsiteY0" fmla="*/ 0 h 5577840"/>
              <a:gd name="connsiteX1" fmla="*/ 2366682 w 4364509"/>
              <a:gd name="connsiteY1" fmla="*/ 0 h 5577840"/>
              <a:gd name="connsiteX2" fmla="*/ 2538693 w 4364509"/>
              <a:gd name="connsiteY2" fmla="*/ 0 h 5577840"/>
              <a:gd name="connsiteX3" fmla="*/ 4156345 w 4364509"/>
              <a:gd name="connsiteY3" fmla="*/ 0 h 5577840"/>
              <a:gd name="connsiteX4" fmla="*/ 4181243 w 4364509"/>
              <a:gd name="connsiteY4" fmla="*/ 180525 h 5577840"/>
              <a:gd name="connsiteX5" fmla="*/ 4364509 w 4364509"/>
              <a:gd name="connsiteY5" fmla="*/ 3149289 h 5577840"/>
              <a:gd name="connsiteX6" fmla="*/ 4269424 w 4364509"/>
              <a:gd name="connsiteY6" fmla="*/ 5307136 h 5577840"/>
              <a:gd name="connsiteX7" fmla="*/ 4242535 w 4364509"/>
              <a:gd name="connsiteY7" fmla="*/ 5577840 h 5577840"/>
              <a:gd name="connsiteX8" fmla="*/ 2749031 w 4364509"/>
              <a:gd name="connsiteY8" fmla="*/ 5577840 h 5577840"/>
              <a:gd name="connsiteX9" fmla="*/ 2366682 w 4364509"/>
              <a:gd name="connsiteY9" fmla="*/ 5577840 h 5577840"/>
              <a:gd name="connsiteX10" fmla="*/ 0 w 4364509"/>
              <a:gd name="connsiteY10" fmla="*/ 5577840 h 5577840"/>
              <a:gd name="connsiteX11" fmla="*/ 0 w 4364509"/>
              <a:gd name="connsiteY11" fmla="*/ 0 h 5577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364509" h="5577840">
                <a:moveTo>
                  <a:pt x="0" y="0"/>
                </a:moveTo>
                <a:lnTo>
                  <a:pt x="2366682" y="0"/>
                </a:lnTo>
                <a:lnTo>
                  <a:pt x="2538693" y="0"/>
                </a:lnTo>
                <a:lnTo>
                  <a:pt x="4156345" y="0"/>
                </a:lnTo>
                <a:lnTo>
                  <a:pt x="4181243" y="180525"/>
                </a:lnTo>
                <a:cubicBezTo>
                  <a:pt x="4299804" y="1106234"/>
                  <a:pt x="4364509" y="2106159"/>
                  <a:pt x="4364509" y="3149289"/>
                </a:cubicBezTo>
                <a:cubicBezTo>
                  <a:pt x="4364509" y="3894383"/>
                  <a:pt x="4331496" y="4617434"/>
                  <a:pt x="4269424" y="5307136"/>
                </a:cubicBezTo>
                <a:lnTo>
                  <a:pt x="4242535" y="5577840"/>
                </a:lnTo>
                <a:lnTo>
                  <a:pt x="2749031" y="5577840"/>
                </a:lnTo>
                <a:lnTo>
                  <a:pt x="2366682" y="5577840"/>
                </a:lnTo>
                <a:lnTo>
                  <a:pt x="0" y="5577840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9E56A6-9EAD-7C93-8076-685FCC20925C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8C40F7E-2BE0-6383-112F-1959B9E3AC3B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C8AF5EBB-1197-1EA4-EF9A-8423A4FF8BE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50606" y="1472184"/>
            <a:ext cx="7196328" cy="46942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AB2BD1E5-A4D0-C141-E01A-7F93B3D892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02666" y="1470476"/>
            <a:ext cx="3538728" cy="46942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4B50467-9421-5F51-118C-27FE054D73B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2" name="Title 6">
            <a:extLst>
              <a:ext uri="{FF2B5EF4-FFF2-40B4-BE49-F238E27FC236}">
                <a16:creationId xmlns:a16="http://schemas.microsoft.com/office/drawing/2014/main" id="{688306D3-3780-DFCC-487F-56306943FC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908"/>
            <a:ext cx="12192000" cy="1165197"/>
          </a:xfrm>
        </p:spPr>
        <p:txBody>
          <a:bodyPr>
            <a:normAutofit/>
          </a:bodyPr>
          <a:lstStyle>
            <a:lvl1pPr algn="ctr">
              <a:defRPr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3174936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mplate 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2133EB3-4532-5592-DB0D-D8E907AFFB2C}"/>
              </a:ext>
            </a:extLst>
          </p:cNvPr>
          <p:cNvSpPr txBox="1"/>
          <p:nvPr userDrawn="1"/>
        </p:nvSpPr>
        <p:spPr>
          <a:xfrm>
            <a:off x="0" y="1074509"/>
            <a:ext cx="12192000" cy="470898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ctr">
              <a:spcAft>
                <a:spcPts val="600"/>
              </a:spcAft>
              <a:buFont typeface="+mj-lt"/>
              <a:buNone/>
            </a:pPr>
            <a:r>
              <a:rPr lang="en-US" sz="15000">
                <a:solidFill>
                  <a:schemeClr val="accent1"/>
                </a:solidFill>
                <a:latin typeface="Poppins"/>
                <a:cs typeface="Poppins"/>
              </a:rPr>
              <a:t>Tall Half</a:t>
            </a:r>
            <a:br>
              <a:rPr lang="en-US" sz="15000">
                <a:solidFill>
                  <a:schemeClr val="accent1"/>
                </a:solidFill>
                <a:latin typeface="Poppins"/>
                <a:cs typeface="Poppins"/>
              </a:rPr>
            </a:br>
            <a:r>
              <a:rPr lang="en-US" sz="15000">
                <a:solidFill>
                  <a:schemeClr val="accent1"/>
                </a:solidFill>
                <a:latin typeface="Poppins"/>
                <a:cs typeface="Poppins"/>
              </a:rPr>
              <a:t>Layouts</a:t>
            </a:r>
          </a:p>
        </p:txBody>
      </p:sp>
    </p:spTree>
    <p:extLst>
      <p:ext uri="{BB962C8B-B14F-4D97-AF65-F5344CB8AC3E}">
        <p14:creationId xmlns:p14="http://schemas.microsoft.com/office/powerpoint/2010/main" val="246814999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ll Right Box 5&quot;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17">
            <a:extLst>
              <a:ext uri="{FF2B5EF4-FFF2-40B4-BE49-F238E27FC236}">
                <a16:creationId xmlns:a16="http://schemas.microsoft.com/office/drawing/2014/main" id="{C2870D5B-93F8-3795-4F41-DB2052534050}"/>
              </a:ext>
            </a:extLst>
          </p:cNvPr>
          <p:cNvSpPr/>
          <p:nvPr userDrawn="1"/>
        </p:nvSpPr>
        <p:spPr>
          <a:xfrm flipH="1">
            <a:off x="6092098" y="2269"/>
            <a:ext cx="6099902" cy="6858483"/>
          </a:xfrm>
          <a:custGeom>
            <a:avLst/>
            <a:gdLst>
              <a:gd name="connsiteX0" fmla="*/ 5525344 w 6099902"/>
              <a:gd name="connsiteY0" fmla="*/ 0 h 6858483"/>
              <a:gd name="connsiteX1" fmla="*/ 5086514 w 6099902"/>
              <a:gd name="connsiteY1" fmla="*/ 0 h 6858483"/>
              <a:gd name="connsiteX2" fmla="*/ 3711742 w 6099902"/>
              <a:gd name="connsiteY2" fmla="*/ 0 h 6858483"/>
              <a:gd name="connsiteX3" fmla="*/ 3565557 w 6099902"/>
              <a:gd name="connsiteY3" fmla="*/ 0 h 6858483"/>
              <a:gd name="connsiteX4" fmla="*/ 585669 w 6099902"/>
              <a:gd name="connsiteY4" fmla="*/ 0 h 6858483"/>
              <a:gd name="connsiteX5" fmla="*/ 0 w 6099902"/>
              <a:gd name="connsiteY5" fmla="*/ 0 h 6858483"/>
              <a:gd name="connsiteX6" fmla="*/ 0 w 6099902"/>
              <a:gd name="connsiteY6" fmla="*/ 6858000 h 6858483"/>
              <a:gd name="connsiteX7" fmla="*/ 585669 w 6099902"/>
              <a:gd name="connsiteY7" fmla="*/ 6858000 h 6858483"/>
              <a:gd name="connsiteX8" fmla="*/ 585669 w 6099902"/>
              <a:gd name="connsiteY8" fmla="*/ 6858483 h 6858483"/>
              <a:gd name="connsiteX9" fmla="*/ 5763239 w 6099902"/>
              <a:gd name="connsiteY9" fmla="*/ 6858483 h 6858483"/>
              <a:gd name="connsiteX10" fmla="*/ 5837457 w 6099902"/>
              <a:gd name="connsiteY10" fmla="*/ 6525627 h 6858483"/>
              <a:gd name="connsiteX11" fmla="*/ 6099902 w 6099902"/>
              <a:gd name="connsiteY11" fmla="*/ 3872350 h 6858483"/>
              <a:gd name="connsiteX12" fmla="*/ 5594065 w 6099902"/>
              <a:gd name="connsiteY12" fmla="*/ 221973 h 6858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99902" h="6858483">
                <a:moveTo>
                  <a:pt x="5525344" y="0"/>
                </a:moveTo>
                <a:lnTo>
                  <a:pt x="5086514" y="0"/>
                </a:lnTo>
                <a:lnTo>
                  <a:pt x="3711742" y="0"/>
                </a:lnTo>
                <a:lnTo>
                  <a:pt x="3565557" y="0"/>
                </a:lnTo>
                <a:lnTo>
                  <a:pt x="585669" y="0"/>
                </a:lnTo>
                <a:lnTo>
                  <a:pt x="0" y="0"/>
                </a:lnTo>
                <a:lnTo>
                  <a:pt x="0" y="6858000"/>
                </a:lnTo>
                <a:lnTo>
                  <a:pt x="585669" y="6858000"/>
                </a:lnTo>
                <a:lnTo>
                  <a:pt x="585669" y="6858483"/>
                </a:lnTo>
                <a:lnTo>
                  <a:pt x="5763239" y="6858483"/>
                </a:lnTo>
                <a:lnTo>
                  <a:pt x="5837457" y="6525627"/>
                </a:lnTo>
                <a:cubicBezTo>
                  <a:pt x="6008783" y="5677572"/>
                  <a:pt x="6099902" y="4788512"/>
                  <a:pt x="6099902" y="3872350"/>
                </a:cubicBezTo>
                <a:cubicBezTo>
                  <a:pt x="6099902" y="2589723"/>
                  <a:pt x="5921309" y="1360219"/>
                  <a:pt x="5594065" y="221973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9E56A6-9EAD-7C93-8076-685FCC20925C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8C40F7E-2BE0-6383-112F-1959B9E3AC3B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C8AF5EBB-1197-1EA4-EF9A-8423A4FF8BE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907819" y="0"/>
            <a:ext cx="4862663" cy="6858483"/>
          </a:xfrm>
        </p:spPr>
        <p:txBody>
          <a:bodyPr anchor="ctr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AB2BD1E5-A4D0-C141-E01A-7F93B3D892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61902" y="1470476"/>
            <a:ext cx="5364480" cy="46942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itle 6">
            <a:extLst>
              <a:ext uri="{FF2B5EF4-FFF2-40B4-BE49-F238E27FC236}">
                <a16:creationId xmlns:a16="http://schemas.microsoft.com/office/drawing/2014/main" id="{CDC856F3-2C7D-60F6-53C0-2C6A6978A8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1902" y="62908"/>
            <a:ext cx="5636786" cy="1165197"/>
          </a:xfrm>
        </p:spPr>
        <p:txBody>
          <a:bodyPr>
            <a:normAutofit/>
          </a:bodyPr>
          <a:lstStyle>
            <a:lvl1pPr algn="l">
              <a:defRPr sz="32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EE864ED8-1381-9A2C-B8ED-380AA4635D2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05860847-22CD-6D62-1AAA-52F2D37CA5EE}"/>
              </a:ext>
            </a:extLst>
          </p:cNvPr>
          <p:cNvSpPr/>
          <p:nvPr userDrawn="1"/>
        </p:nvSpPr>
        <p:spPr>
          <a:xfrm>
            <a:off x="12800136" y="0"/>
            <a:ext cx="5486400" cy="1129192"/>
          </a:xfrm>
          <a:prstGeom prst="rect">
            <a:avLst/>
          </a:prstGeom>
          <a:solidFill>
            <a:srgbClr val="DFED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642215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all Right Box 4&quot;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944640A8-8FEC-01C8-B3E5-C07ECE3ABB09}"/>
              </a:ext>
            </a:extLst>
          </p:cNvPr>
          <p:cNvSpPr/>
          <p:nvPr userDrawn="1"/>
        </p:nvSpPr>
        <p:spPr>
          <a:xfrm>
            <a:off x="7004303" y="0"/>
            <a:ext cx="5187692" cy="6858483"/>
          </a:xfrm>
          <a:custGeom>
            <a:avLst/>
            <a:gdLst>
              <a:gd name="connsiteX0" fmla="*/ 574558 w 5187692"/>
              <a:gd name="connsiteY0" fmla="*/ 0 h 6858483"/>
              <a:gd name="connsiteX1" fmla="*/ 1013388 w 5187692"/>
              <a:gd name="connsiteY1" fmla="*/ 0 h 6858483"/>
              <a:gd name="connsiteX2" fmla="*/ 2388160 w 5187692"/>
              <a:gd name="connsiteY2" fmla="*/ 0 h 6858483"/>
              <a:gd name="connsiteX3" fmla="*/ 2534345 w 5187692"/>
              <a:gd name="connsiteY3" fmla="*/ 0 h 6858483"/>
              <a:gd name="connsiteX4" fmla="*/ 5187692 w 5187692"/>
              <a:gd name="connsiteY4" fmla="*/ 0 h 6858483"/>
              <a:gd name="connsiteX5" fmla="*/ 5187692 w 5187692"/>
              <a:gd name="connsiteY5" fmla="*/ 6858483 h 6858483"/>
              <a:gd name="connsiteX6" fmla="*/ 336663 w 5187692"/>
              <a:gd name="connsiteY6" fmla="*/ 6858483 h 6858483"/>
              <a:gd name="connsiteX7" fmla="*/ 262445 w 5187692"/>
              <a:gd name="connsiteY7" fmla="*/ 6525627 h 6858483"/>
              <a:gd name="connsiteX8" fmla="*/ 0 w 5187692"/>
              <a:gd name="connsiteY8" fmla="*/ 3872350 h 6858483"/>
              <a:gd name="connsiteX9" fmla="*/ 505837 w 5187692"/>
              <a:gd name="connsiteY9" fmla="*/ 221973 h 6858483"/>
              <a:gd name="connsiteX10" fmla="*/ 574558 w 5187692"/>
              <a:gd name="connsiteY10" fmla="*/ 0 h 6858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187692" h="6858483">
                <a:moveTo>
                  <a:pt x="574558" y="0"/>
                </a:moveTo>
                <a:lnTo>
                  <a:pt x="1013388" y="0"/>
                </a:lnTo>
                <a:lnTo>
                  <a:pt x="2388160" y="0"/>
                </a:lnTo>
                <a:lnTo>
                  <a:pt x="2534345" y="0"/>
                </a:lnTo>
                <a:lnTo>
                  <a:pt x="5187692" y="0"/>
                </a:lnTo>
                <a:lnTo>
                  <a:pt x="5187692" y="6858483"/>
                </a:lnTo>
                <a:lnTo>
                  <a:pt x="336663" y="6858483"/>
                </a:lnTo>
                <a:lnTo>
                  <a:pt x="262445" y="6525627"/>
                </a:lnTo>
                <a:cubicBezTo>
                  <a:pt x="91119" y="5677572"/>
                  <a:pt x="0" y="4788512"/>
                  <a:pt x="0" y="3872350"/>
                </a:cubicBezTo>
                <a:cubicBezTo>
                  <a:pt x="0" y="2589723"/>
                  <a:pt x="178593" y="1360219"/>
                  <a:pt x="505837" y="221973"/>
                </a:cubicBezTo>
                <a:lnTo>
                  <a:pt x="574558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9E56A6-9EAD-7C93-8076-685FCC20925C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8C40F7E-2BE0-6383-112F-1959B9E3AC3B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C8AF5EBB-1197-1EA4-EF9A-8423A4FF8BE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59664" y="1472184"/>
            <a:ext cx="6281928" cy="46942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041DB2BD-89C3-EE3C-CD74-A96529457A7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FD7379B5-D835-3CCD-3BEE-54778CD4607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818120" y="0"/>
            <a:ext cx="4862663" cy="6858483"/>
          </a:xfrm>
        </p:spPr>
        <p:txBody>
          <a:bodyPr anchor="ctr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itle 6">
            <a:extLst>
              <a:ext uri="{FF2B5EF4-FFF2-40B4-BE49-F238E27FC236}">
                <a16:creationId xmlns:a16="http://schemas.microsoft.com/office/drawing/2014/main" id="{44D2EC2A-CCC0-4E42-2CB5-F0E9BBD38D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1901" y="62908"/>
            <a:ext cx="6642401" cy="1165197"/>
          </a:xfrm>
        </p:spPr>
        <p:txBody>
          <a:bodyPr>
            <a:normAutofit/>
          </a:bodyPr>
          <a:lstStyle>
            <a:lvl1pPr algn="l">
              <a:defRPr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0328287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ight Box 3&quot;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>
            <a:extLst>
              <a:ext uri="{FF2B5EF4-FFF2-40B4-BE49-F238E27FC236}">
                <a16:creationId xmlns:a16="http://schemas.microsoft.com/office/drawing/2014/main" id="{E66933BA-7B3B-E3E4-7D49-FEA1D0276F8A}"/>
              </a:ext>
            </a:extLst>
          </p:cNvPr>
          <p:cNvSpPr/>
          <p:nvPr userDrawn="1"/>
        </p:nvSpPr>
        <p:spPr>
          <a:xfrm>
            <a:off x="7918703" y="0"/>
            <a:ext cx="4273292" cy="6858483"/>
          </a:xfrm>
          <a:custGeom>
            <a:avLst/>
            <a:gdLst>
              <a:gd name="connsiteX0" fmla="*/ 574558 w 4273292"/>
              <a:gd name="connsiteY0" fmla="*/ 0 h 6858483"/>
              <a:gd name="connsiteX1" fmla="*/ 1013388 w 4273292"/>
              <a:gd name="connsiteY1" fmla="*/ 0 h 6858483"/>
              <a:gd name="connsiteX2" fmla="*/ 2388160 w 4273292"/>
              <a:gd name="connsiteY2" fmla="*/ 0 h 6858483"/>
              <a:gd name="connsiteX3" fmla="*/ 2534345 w 4273292"/>
              <a:gd name="connsiteY3" fmla="*/ 0 h 6858483"/>
              <a:gd name="connsiteX4" fmla="*/ 4273292 w 4273292"/>
              <a:gd name="connsiteY4" fmla="*/ 0 h 6858483"/>
              <a:gd name="connsiteX5" fmla="*/ 4273292 w 4273292"/>
              <a:gd name="connsiteY5" fmla="*/ 6858483 h 6858483"/>
              <a:gd name="connsiteX6" fmla="*/ 336663 w 4273292"/>
              <a:gd name="connsiteY6" fmla="*/ 6858483 h 6858483"/>
              <a:gd name="connsiteX7" fmla="*/ 262445 w 4273292"/>
              <a:gd name="connsiteY7" fmla="*/ 6525627 h 6858483"/>
              <a:gd name="connsiteX8" fmla="*/ 0 w 4273292"/>
              <a:gd name="connsiteY8" fmla="*/ 3872350 h 6858483"/>
              <a:gd name="connsiteX9" fmla="*/ 505837 w 4273292"/>
              <a:gd name="connsiteY9" fmla="*/ 221973 h 6858483"/>
              <a:gd name="connsiteX10" fmla="*/ 574558 w 4273292"/>
              <a:gd name="connsiteY10" fmla="*/ 0 h 6858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273292" h="6858483">
                <a:moveTo>
                  <a:pt x="574558" y="0"/>
                </a:moveTo>
                <a:lnTo>
                  <a:pt x="1013388" y="0"/>
                </a:lnTo>
                <a:lnTo>
                  <a:pt x="2388160" y="0"/>
                </a:lnTo>
                <a:lnTo>
                  <a:pt x="2534345" y="0"/>
                </a:lnTo>
                <a:lnTo>
                  <a:pt x="4273292" y="0"/>
                </a:lnTo>
                <a:lnTo>
                  <a:pt x="4273292" y="6858483"/>
                </a:lnTo>
                <a:lnTo>
                  <a:pt x="336663" y="6858483"/>
                </a:lnTo>
                <a:lnTo>
                  <a:pt x="262445" y="6525627"/>
                </a:lnTo>
                <a:cubicBezTo>
                  <a:pt x="91119" y="5677572"/>
                  <a:pt x="0" y="4788512"/>
                  <a:pt x="0" y="3872350"/>
                </a:cubicBezTo>
                <a:cubicBezTo>
                  <a:pt x="0" y="2589723"/>
                  <a:pt x="178593" y="1360219"/>
                  <a:pt x="505837" y="221973"/>
                </a:cubicBezTo>
                <a:lnTo>
                  <a:pt x="574558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9E56A6-9EAD-7C93-8076-685FCC20925C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8C40F7E-2BE0-6383-112F-1959B9E3AC3B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C8AF5EBB-1197-1EA4-EF9A-8423A4FF8BE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50606" y="1472184"/>
            <a:ext cx="7214616" cy="46942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878AD16C-B843-851B-1FF1-E3E49E46186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13" name="Freeform 12">
            <a:extLst>
              <a:ext uri="{FF2B5EF4-FFF2-40B4-BE49-F238E27FC236}">
                <a16:creationId xmlns:a16="http://schemas.microsoft.com/office/drawing/2014/main" id="{1520D94F-8D93-968B-F9A5-B6B32477D1E2}"/>
              </a:ext>
            </a:extLst>
          </p:cNvPr>
          <p:cNvSpPr/>
          <p:nvPr userDrawn="1"/>
        </p:nvSpPr>
        <p:spPr>
          <a:xfrm>
            <a:off x="13998297" y="0"/>
            <a:ext cx="20309" cy="6858000"/>
          </a:xfrm>
          <a:custGeom>
            <a:avLst/>
            <a:gdLst>
              <a:gd name="connsiteX0" fmla="*/ 0 w 20309"/>
              <a:gd name="connsiteY0" fmla="*/ 0 h 6858000"/>
              <a:gd name="connsiteX1" fmla="*/ 20309 w 20309"/>
              <a:gd name="connsiteY1" fmla="*/ 0 h 6858000"/>
              <a:gd name="connsiteX2" fmla="*/ 20309 w 20309"/>
              <a:gd name="connsiteY2" fmla="*/ 6858000 h 6858000"/>
              <a:gd name="connsiteX3" fmla="*/ 0 w 20309"/>
              <a:gd name="connsiteY3" fmla="*/ 6858000 h 6858000"/>
              <a:gd name="connsiteX4" fmla="*/ 0 w 20309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09" h="6858000">
                <a:moveTo>
                  <a:pt x="0" y="0"/>
                </a:moveTo>
                <a:lnTo>
                  <a:pt x="20309" y="0"/>
                </a:lnTo>
                <a:lnTo>
                  <a:pt x="20309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DFEDF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" name="Title 6">
            <a:extLst>
              <a:ext uri="{FF2B5EF4-FFF2-40B4-BE49-F238E27FC236}">
                <a16:creationId xmlns:a16="http://schemas.microsoft.com/office/drawing/2014/main" id="{7544E006-CE12-F1DC-9C25-7113B4C528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1902" y="62908"/>
            <a:ext cx="7552944" cy="1165197"/>
          </a:xfrm>
        </p:spPr>
        <p:txBody>
          <a:bodyPr>
            <a:normAutofit/>
          </a:bodyPr>
          <a:lstStyle>
            <a:lvl1pPr algn="l">
              <a:defRPr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04166C08-4F98-4E20-B341-74F2C43CF2E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527970" y="0"/>
            <a:ext cx="3485646" cy="6858483"/>
          </a:xfrm>
        </p:spPr>
        <p:txBody>
          <a:bodyPr anchor="ctr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4707720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ll Left Box 5&quot;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>
            <a:extLst>
              <a:ext uri="{FF2B5EF4-FFF2-40B4-BE49-F238E27FC236}">
                <a16:creationId xmlns:a16="http://schemas.microsoft.com/office/drawing/2014/main" id="{BA2DFEAA-E6A5-7CC4-0475-AD5C9B7A52BE}"/>
              </a:ext>
            </a:extLst>
          </p:cNvPr>
          <p:cNvSpPr/>
          <p:nvPr userDrawn="1"/>
        </p:nvSpPr>
        <p:spPr>
          <a:xfrm>
            <a:off x="0" y="0"/>
            <a:ext cx="5514233" cy="6858483"/>
          </a:xfrm>
          <a:custGeom>
            <a:avLst/>
            <a:gdLst>
              <a:gd name="connsiteX0" fmla="*/ 0 w 5514233"/>
              <a:gd name="connsiteY0" fmla="*/ 0 h 6851906"/>
              <a:gd name="connsiteX1" fmla="*/ 4939675 w 5514233"/>
              <a:gd name="connsiteY1" fmla="*/ 0 h 6851906"/>
              <a:gd name="connsiteX2" fmla="*/ 5008396 w 5514233"/>
              <a:gd name="connsiteY2" fmla="*/ 221760 h 6851906"/>
              <a:gd name="connsiteX3" fmla="*/ 5514233 w 5514233"/>
              <a:gd name="connsiteY3" fmla="*/ 3868636 h 6851906"/>
              <a:gd name="connsiteX4" fmla="*/ 5251788 w 5514233"/>
              <a:gd name="connsiteY4" fmla="*/ 6519369 h 6851906"/>
              <a:gd name="connsiteX5" fmla="*/ 5177570 w 5514233"/>
              <a:gd name="connsiteY5" fmla="*/ 6851906 h 6851906"/>
              <a:gd name="connsiteX6" fmla="*/ 0 w 5514233"/>
              <a:gd name="connsiteY6" fmla="*/ 6851906 h 6851906"/>
              <a:gd name="connsiteX7" fmla="*/ 0 w 5514233"/>
              <a:gd name="connsiteY7" fmla="*/ 0 h 6851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14233" h="6851906">
                <a:moveTo>
                  <a:pt x="0" y="0"/>
                </a:moveTo>
                <a:lnTo>
                  <a:pt x="4939675" y="0"/>
                </a:lnTo>
                <a:lnTo>
                  <a:pt x="5008396" y="221760"/>
                </a:lnTo>
                <a:cubicBezTo>
                  <a:pt x="5335640" y="1358915"/>
                  <a:pt x="5514233" y="2587239"/>
                  <a:pt x="5514233" y="3868636"/>
                </a:cubicBezTo>
                <a:cubicBezTo>
                  <a:pt x="5514233" y="4783920"/>
                  <a:pt x="5423114" y="5672127"/>
                  <a:pt x="5251788" y="6519369"/>
                </a:cubicBezTo>
                <a:lnTo>
                  <a:pt x="5177570" y="6851906"/>
                </a:lnTo>
                <a:lnTo>
                  <a:pt x="0" y="6851906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9E56A6-9EAD-7C93-8076-685FCC20925C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8C40F7E-2BE0-6383-112F-1959B9E3AC3B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5" name="Title 6">
            <a:extLst>
              <a:ext uri="{FF2B5EF4-FFF2-40B4-BE49-F238E27FC236}">
                <a16:creationId xmlns:a16="http://schemas.microsoft.com/office/drawing/2014/main" id="{D3228741-AC56-B984-F4F6-2DB5DB2D67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7229" y="421618"/>
            <a:ext cx="6454770" cy="688725"/>
          </a:xfrm>
        </p:spPr>
        <p:txBody>
          <a:bodyPr>
            <a:normAutofit/>
          </a:bodyPr>
          <a:lstStyle>
            <a:lvl1pPr algn="l">
              <a:defRPr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7B2EDE4B-FA0F-A0A6-AEE6-424AEF60DEB8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65761" y="-1"/>
            <a:ext cx="4582757" cy="6858483"/>
          </a:xfrm>
        </p:spPr>
        <p:txBody>
          <a:bodyPr anchor="ctr" anchorCtr="0">
            <a:noAutofit/>
          </a:bodyPr>
          <a:lstStyle>
            <a:lvl1pPr marL="0" indent="0" algn="l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 algn="l"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algn="l"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43A947BB-8329-1866-C163-282CF880C97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737229" y="1265447"/>
            <a:ext cx="6231774" cy="5108459"/>
          </a:xfrm>
        </p:spPr>
        <p:txBody>
          <a:bodyPr>
            <a:noAutofit/>
          </a:bodyPr>
          <a:lstStyle>
            <a:lvl1pPr marL="0" indent="0" algn="l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 algn="l"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algn="l"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18291663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ll Left Box 4&quot;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>
            <a:extLst>
              <a:ext uri="{FF2B5EF4-FFF2-40B4-BE49-F238E27FC236}">
                <a16:creationId xmlns:a16="http://schemas.microsoft.com/office/drawing/2014/main" id="{B609F91A-77C1-B03F-75AD-3366E74D69DB}"/>
              </a:ext>
            </a:extLst>
          </p:cNvPr>
          <p:cNvSpPr/>
          <p:nvPr userDrawn="1"/>
        </p:nvSpPr>
        <p:spPr>
          <a:xfrm>
            <a:off x="0" y="1"/>
            <a:ext cx="4599833" cy="6858483"/>
          </a:xfrm>
          <a:custGeom>
            <a:avLst/>
            <a:gdLst>
              <a:gd name="connsiteX0" fmla="*/ 0 w 4599833"/>
              <a:gd name="connsiteY0" fmla="*/ 0 h 6858483"/>
              <a:gd name="connsiteX1" fmla="*/ 4025275 w 4599833"/>
              <a:gd name="connsiteY1" fmla="*/ 0 h 6858483"/>
              <a:gd name="connsiteX2" fmla="*/ 4093996 w 4599833"/>
              <a:gd name="connsiteY2" fmla="*/ 221973 h 6858483"/>
              <a:gd name="connsiteX3" fmla="*/ 4599833 w 4599833"/>
              <a:gd name="connsiteY3" fmla="*/ 3872350 h 6858483"/>
              <a:gd name="connsiteX4" fmla="*/ 4337388 w 4599833"/>
              <a:gd name="connsiteY4" fmla="*/ 6525627 h 6858483"/>
              <a:gd name="connsiteX5" fmla="*/ 4263170 w 4599833"/>
              <a:gd name="connsiteY5" fmla="*/ 6858483 h 6858483"/>
              <a:gd name="connsiteX6" fmla="*/ 0 w 4599833"/>
              <a:gd name="connsiteY6" fmla="*/ 6858483 h 6858483"/>
              <a:gd name="connsiteX7" fmla="*/ 0 w 4599833"/>
              <a:gd name="connsiteY7" fmla="*/ 0 h 6858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99833" h="6858483">
                <a:moveTo>
                  <a:pt x="0" y="0"/>
                </a:moveTo>
                <a:lnTo>
                  <a:pt x="4025275" y="0"/>
                </a:lnTo>
                <a:lnTo>
                  <a:pt x="4093996" y="221973"/>
                </a:lnTo>
                <a:cubicBezTo>
                  <a:pt x="4421240" y="1360219"/>
                  <a:pt x="4599833" y="2589723"/>
                  <a:pt x="4599833" y="3872350"/>
                </a:cubicBezTo>
                <a:cubicBezTo>
                  <a:pt x="4599833" y="4788512"/>
                  <a:pt x="4508714" y="5677572"/>
                  <a:pt x="4337388" y="6525627"/>
                </a:cubicBezTo>
                <a:lnTo>
                  <a:pt x="4263170" y="6858483"/>
                </a:lnTo>
                <a:lnTo>
                  <a:pt x="0" y="6858483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9E56A6-9EAD-7C93-8076-685FCC20925C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8C40F7E-2BE0-6383-112F-1959B9E3AC3B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5" name="Title 6">
            <a:extLst>
              <a:ext uri="{FF2B5EF4-FFF2-40B4-BE49-F238E27FC236}">
                <a16:creationId xmlns:a16="http://schemas.microsoft.com/office/drawing/2014/main" id="{D3228741-AC56-B984-F4F6-2DB5DB2D67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18888" y="420624"/>
            <a:ext cx="7370064" cy="688725"/>
          </a:xfrm>
        </p:spPr>
        <p:txBody>
          <a:bodyPr>
            <a:normAutofit/>
          </a:bodyPr>
          <a:lstStyle>
            <a:lvl1pPr algn="l">
              <a:defRPr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7B2EDE4B-FA0F-A0A6-AEE6-424AEF60DEB8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65761" y="-1"/>
            <a:ext cx="3666744" cy="6858483"/>
          </a:xfrm>
        </p:spPr>
        <p:txBody>
          <a:bodyPr anchor="ctr" anchorCtr="0">
            <a:noAutofit/>
          </a:bodyPr>
          <a:lstStyle>
            <a:lvl1pPr marL="0" indent="0" algn="l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 algn="l"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algn="l"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43A947BB-8329-1866-C163-282CF880C97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818888" y="1261872"/>
            <a:ext cx="7150608" cy="5108459"/>
          </a:xfrm>
        </p:spPr>
        <p:txBody>
          <a:bodyPr>
            <a:noAutofit/>
          </a:bodyPr>
          <a:lstStyle>
            <a:lvl1pPr marL="0" indent="0" algn="l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 algn="l"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algn="l"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86396038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all Left Box 3&quot;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>
            <a:extLst>
              <a:ext uri="{FF2B5EF4-FFF2-40B4-BE49-F238E27FC236}">
                <a16:creationId xmlns:a16="http://schemas.microsoft.com/office/drawing/2014/main" id="{491F7D33-E5D5-7B33-9F37-207F43A12803}"/>
              </a:ext>
            </a:extLst>
          </p:cNvPr>
          <p:cNvSpPr/>
          <p:nvPr userDrawn="1"/>
        </p:nvSpPr>
        <p:spPr>
          <a:xfrm>
            <a:off x="0" y="0"/>
            <a:ext cx="3903100" cy="6858483"/>
          </a:xfrm>
          <a:custGeom>
            <a:avLst/>
            <a:gdLst>
              <a:gd name="connsiteX0" fmla="*/ 0 w 3685434"/>
              <a:gd name="connsiteY0" fmla="*/ 0 h 6858483"/>
              <a:gd name="connsiteX1" fmla="*/ 3110876 w 3685434"/>
              <a:gd name="connsiteY1" fmla="*/ 0 h 6858483"/>
              <a:gd name="connsiteX2" fmla="*/ 3179597 w 3685434"/>
              <a:gd name="connsiteY2" fmla="*/ 221973 h 6858483"/>
              <a:gd name="connsiteX3" fmla="*/ 3685434 w 3685434"/>
              <a:gd name="connsiteY3" fmla="*/ 3872350 h 6858483"/>
              <a:gd name="connsiteX4" fmla="*/ 3422989 w 3685434"/>
              <a:gd name="connsiteY4" fmla="*/ 6525627 h 6858483"/>
              <a:gd name="connsiteX5" fmla="*/ 3348771 w 3685434"/>
              <a:gd name="connsiteY5" fmla="*/ 6858483 h 6858483"/>
              <a:gd name="connsiteX6" fmla="*/ 0 w 3685434"/>
              <a:gd name="connsiteY6" fmla="*/ 6858483 h 6858483"/>
              <a:gd name="connsiteX7" fmla="*/ 0 w 3685434"/>
              <a:gd name="connsiteY7" fmla="*/ 0 h 6858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85434" h="6858483">
                <a:moveTo>
                  <a:pt x="0" y="0"/>
                </a:moveTo>
                <a:lnTo>
                  <a:pt x="3110876" y="0"/>
                </a:lnTo>
                <a:lnTo>
                  <a:pt x="3179597" y="221973"/>
                </a:lnTo>
                <a:cubicBezTo>
                  <a:pt x="3506841" y="1360219"/>
                  <a:pt x="3685434" y="2589723"/>
                  <a:pt x="3685434" y="3872350"/>
                </a:cubicBezTo>
                <a:cubicBezTo>
                  <a:pt x="3685434" y="4788512"/>
                  <a:pt x="3594315" y="5677572"/>
                  <a:pt x="3422989" y="6525627"/>
                </a:cubicBezTo>
                <a:lnTo>
                  <a:pt x="3348771" y="6858483"/>
                </a:lnTo>
                <a:lnTo>
                  <a:pt x="0" y="6858483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9E56A6-9EAD-7C93-8076-685FCC20925C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8C40F7E-2BE0-6383-112F-1959B9E3AC3B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5" name="Title 6">
            <a:extLst>
              <a:ext uri="{FF2B5EF4-FFF2-40B4-BE49-F238E27FC236}">
                <a16:creationId xmlns:a16="http://schemas.microsoft.com/office/drawing/2014/main" id="{D3228741-AC56-B984-F4F6-2DB5DB2D67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04488" y="421618"/>
            <a:ext cx="8284464" cy="688725"/>
          </a:xfrm>
        </p:spPr>
        <p:txBody>
          <a:bodyPr>
            <a:normAutofit/>
          </a:bodyPr>
          <a:lstStyle>
            <a:lvl1pPr algn="l">
              <a:defRPr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7B2EDE4B-FA0F-A0A6-AEE6-424AEF60DEB8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65761" y="-1"/>
            <a:ext cx="2752344" cy="6858483"/>
          </a:xfrm>
        </p:spPr>
        <p:txBody>
          <a:bodyPr anchor="ctr" anchorCtr="0">
            <a:noAutofit/>
          </a:bodyPr>
          <a:lstStyle>
            <a:lvl1pPr marL="0" indent="0" algn="l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 algn="l"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algn="l"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43A947BB-8329-1866-C163-282CF880C97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904488" y="1265447"/>
            <a:ext cx="8065008" cy="5108459"/>
          </a:xfrm>
        </p:spPr>
        <p:txBody>
          <a:bodyPr>
            <a:noAutofit/>
          </a:bodyPr>
          <a:lstStyle>
            <a:lvl1pPr marL="0" indent="0" algn="l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 algn="l"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algn="l"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39369775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Circ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>
            <a:extLst>
              <a:ext uri="{FF2B5EF4-FFF2-40B4-BE49-F238E27FC236}">
                <a16:creationId xmlns:a16="http://schemas.microsoft.com/office/drawing/2014/main" id="{24389322-3AF4-58D2-EACB-077ED4BDC907}"/>
              </a:ext>
            </a:extLst>
          </p:cNvPr>
          <p:cNvSpPr/>
          <p:nvPr userDrawn="1"/>
        </p:nvSpPr>
        <p:spPr>
          <a:xfrm flipV="1">
            <a:off x="5731960" y="0"/>
            <a:ext cx="6745191" cy="6858000"/>
          </a:xfrm>
          <a:custGeom>
            <a:avLst/>
            <a:gdLst>
              <a:gd name="connsiteX0" fmla="*/ 2309686 w 6745191"/>
              <a:gd name="connsiteY0" fmla="*/ 0 h 6858000"/>
              <a:gd name="connsiteX1" fmla="*/ 6745191 w 6745191"/>
              <a:gd name="connsiteY1" fmla="*/ 0 h 6858000"/>
              <a:gd name="connsiteX2" fmla="*/ 6745191 w 6745191"/>
              <a:gd name="connsiteY2" fmla="*/ 6858000 h 6858000"/>
              <a:gd name="connsiteX3" fmla="*/ 908587 w 6745191"/>
              <a:gd name="connsiteY3" fmla="*/ 6858000 h 6858000"/>
              <a:gd name="connsiteX4" fmla="*/ 809307 w 6745191"/>
              <a:gd name="connsiteY4" fmla="*/ 6718389 h 6858000"/>
              <a:gd name="connsiteX5" fmla="*/ 0 w 6745191"/>
              <a:gd name="connsiteY5" fmla="*/ 4068900 h 6858000"/>
              <a:gd name="connsiteX6" fmla="*/ 2281544 w 6745191"/>
              <a:gd name="connsiteY6" fmla="*/ 16181 h 6858000"/>
              <a:gd name="connsiteX7" fmla="*/ 2309686 w 6745191"/>
              <a:gd name="connsiteY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745191" h="6858000">
                <a:moveTo>
                  <a:pt x="2309686" y="0"/>
                </a:moveTo>
                <a:lnTo>
                  <a:pt x="6745191" y="0"/>
                </a:lnTo>
                <a:lnTo>
                  <a:pt x="6745191" y="6858000"/>
                </a:lnTo>
                <a:lnTo>
                  <a:pt x="908587" y="6858000"/>
                </a:lnTo>
                <a:lnTo>
                  <a:pt x="809307" y="6718389"/>
                </a:lnTo>
                <a:cubicBezTo>
                  <a:pt x="298353" y="5962077"/>
                  <a:pt x="0" y="5050331"/>
                  <a:pt x="0" y="4068900"/>
                </a:cubicBezTo>
                <a:cubicBezTo>
                  <a:pt x="0" y="2351397"/>
                  <a:pt x="913705" y="847300"/>
                  <a:pt x="2281544" y="16181"/>
                </a:cubicBezTo>
                <a:lnTo>
                  <a:pt x="2309686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324C3898-2680-AA93-617B-7AFFB1475BA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6" name="Title 6">
            <a:extLst>
              <a:ext uri="{FF2B5EF4-FFF2-40B4-BE49-F238E27FC236}">
                <a16:creationId xmlns:a16="http://schemas.microsoft.com/office/drawing/2014/main" id="{B1D90467-8A45-8325-CA68-93F2E46E40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5761" y="421618"/>
            <a:ext cx="5102352" cy="1463040"/>
          </a:xfrm>
        </p:spPr>
        <p:txBody>
          <a:bodyPr>
            <a:normAutofit/>
          </a:bodyPr>
          <a:lstStyle>
            <a:lvl1pPr algn="ctr">
              <a:defRPr sz="36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7FD4531A-F81D-725E-8B8E-D48C936AF4C6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65762" y="2066972"/>
            <a:ext cx="5102352" cy="4369410"/>
          </a:xfrm>
        </p:spPr>
        <p:txBody>
          <a:bodyPr>
            <a:noAutofit/>
          </a:bodyPr>
          <a:lstStyle>
            <a:lvl1pPr marL="0" indent="0" algn="l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 algn="l"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algn="l"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4723AA47-734A-9763-16D0-45E81A765ED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773285" y="950866"/>
            <a:ext cx="5102352" cy="4327105"/>
          </a:xfrm>
        </p:spPr>
        <p:txBody>
          <a:bodyPr>
            <a:noAutofit/>
          </a:bodyPr>
          <a:lstStyle>
            <a:lvl1pPr marL="0" indent="0" algn="l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 algn="l"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algn="l"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44737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BF6940-0F40-3E1A-F94A-78D5507C3B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97D6E8-96A3-9D93-CDBF-8AD622668F6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7C3E076-83B8-9698-F39A-3341164079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8E19D9-0CBA-DC93-47CB-849D966426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A033C-80A3-DF46-9A62-8ECF1360673D}" type="datetimeFigureOut">
              <a:rPr lang="en-US" smtClean="0"/>
              <a:t>9/8/25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37AA37F-7CD2-F1DD-7F34-2041133A2D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40DC85-60AE-840B-BE9E-1C803C5EFA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A7246-886F-8D41-97C0-051FA9785F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289379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Circ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>
            <a:extLst>
              <a:ext uri="{FF2B5EF4-FFF2-40B4-BE49-F238E27FC236}">
                <a16:creationId xmlns:a16="http://schemas.microsoft.com/office/drawing/2014/main" id="{24389322-3AF4-58D2-EACB-077ED4BDC907}"/>
              </a:ext>
            </a:extLst>
          </p:cNvPr>
          <p:cNvSpPr/>
          <p:nvPr userDrawn="1"/>
        </p:nvSpPr>
        <p:spPr>
          <a:xfrm flipH="1" flipV="1">
            <a:off x="0" y="0"/>
            <a:ext cx="6745191" cy="6858000"/>
          </a:xfrm>
          <a:custGeom>
            <a:avLst/>
            <a:gdLst>
              <a:gd name="connsiteX0" fmla="*/ 2309686 w 6745191"/>
              <a:gd name="connsiteY0" fmla="*/ 0 h 6858000"/>
              <a:gd name="connsiteX1" fmla="*/ 6745191 w 6745191"/>
              <a:gd name="connsiteY1" fmla="*/ 0 h 6858000"/>
              <a:gd name="connsiteX2" fmla="*/ 6745191 w 6745191"/>
              <a:gd name="connsiteY2" fmla="*/ 6858000 h 6858000"/>
              <a:gd name="connsiteX3" fmla="*/ 908587 w 6745191"/>
              <a:gd name="connsiteY3" fmla="*/ 6858000 h 6858000"/>
              <a:gd name="connsiteX4" fmla="*/ 809307 w 6745191"/>
              <a:gd name="connsiteY4" fmla="*/ 6718389 h 6858000"/>
              <a:gd name="connsiteX5" fmla="*/ 0 w 6745191"/>
              <a:gd name="connsiteY5" fmla="*/ 4068900 h 6858000"/>
              <a:gd name="connsiteX6" fmla="*/ 2281544 w 6745191"/>
              <a:gd name="connsiteY6" fmla="*/ 16181 h 6858000"/>
              <a:gd name="connsiteX7" fmla="*/ 2309686 w 6745191"/>
              <a:gd name="connsiteY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745191" h="6858000">
                <a:moveTo>
                  <a:pt x="2309686" y="0"/>
                </a:moveTo>
                <a:lnTo>
                  <a:pt x="6745191" y="0"/>
                </a:lnTo>
                <a:lnTo>
                  <a:pt x="6745191" y="6858000"/>
                </a:lnTo>
                <a:lnTo>
                  <a:pt x="908587" y="6858000"/>
                </a:lnTo>
                <a:lnTo>
                  <a:pt x="809307" y="6718389"/>
                </a:lnTo>
                <a:cubicBezTo>
                  <a:pt x="298353" y="5962077"/>
                  <a:pt x="0" y="5050331"/>
                  <a:pt x="0" y="4068900"/>
                </a:cubicBezTo>
                <a:cubicBezTo>
                  <a:pt x="0" y="2351397"/>
                  <a:pt x="913705" y="847300"/>
                  <a:pt x="2281544" y="16181"/>
                </a:cubicBezTo>
                <a:lnTo>
                  <a:pt x="2309686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9E56A6-9EAD-7C93-8076-685FCC20925C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8C40F7E-2BE0-6383-112F-1959B9E3AC3B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6" name="Title 6">
            <a:extLst>
              <a:ext uri="{FF2B5EF4-FFF2-40B4-BE49-F238E27FC236}">
                <a16:creationId xmlns:a16="http://schemas.microsoft.com/office/drawing/2014/main" id="{B7029E85-220E-BA72-870E-122EF6EFF6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15648" y="421618"/>
            <a:ext cx="5097968" cy="1463040"/>
          </a:xfrm>
        </p:spPr>
        <p:txBody>
          <a:bodyPr>
            <a:normAutofit/>
          </a:bodyPr>
          <a:lstStyle>
            <a:lvl1pPr algn="ctr">
              <a:defRPr sz="36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78261F86-5351-CA28-05E2-5C85044F534E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911264" y="2066972"/>
            <a:ext cx="5102352" cy="4369410"/>
          </a:xfrm>
        </p:spPr>
        <p:txBody>
          <a:bodyPr>
            <a:noAutofit/>
          </a:bodyPr>
          <a:lstStyle>
            <a:lvl1pPr marL="0" indent="0" algn="l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 algn="l"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algn="l"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6859A589-B0B0-538D-DCA5-9F108503F38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3168" y="950866"/>
            <a:ext cx="5102352" cy="4327105"/>
          </a:xfrm>
        </p:spPr>
        <p:txBody>
          <a:bodyPr>
            <a:noAutofit/>
          </a:bodyPr>
          <a:lstStyle>
            <a:lvl1pPr marL="0" indent="0" algn="l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 algn="l"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algn="l"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9864874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emplate 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2133EB3-4532-5592-DB0D-D8E907AFFB2C}"/>
              </a:ext>
            </a:extLst>
          </p:cNvPr>
          <p:cNvSpPr txBox="1"/>
          <p:nvPr userDrawn="1"/>
        </p:nvSpPr>
        <p:spPr>
          <a:xfrm>
            <a:off x="0" y="1074509"/>
            <a:ext cx="12192000" cy="470898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ctr">
              <a:spcAft>
                <a:spcPts val="600"/>
              </a:spcAft>
              <a:buFont typeface="+mj-lt"/>
              <a:buNone/>
            </a:pPr>
            <a:r>
              <a:rPr lang="en-US" sz="15000">
                <a:solidFill>
                  <a:schemeClr val="accent1"/>
                </a:solidFill>
                <a:latin typeface="Poppins"/>
                <a:cs typeface="Poppins"/>
              </a:rPr>
              <a:t>Photo</a:t>
            </a:r>
            <a:br>
              <a:rPr lang="en-US" sz="15000">
                <a:solidFill>
                  <a:schemeClr val="accent1"/>
                </a:solidFill>
                <a:latin typeface="Poppins"/>
                <a:cs typeface="Poppins"/>
              </a:rPr>
            </a:br>
            <a:r>
              <a:rPr lang="en-US" sz="15000">
                <a:solidFill>
                  <a:schemeClr val="accent1"/>
                </a:solidFill>
                <a:latin typeface="Poppins"/>
                <a:cs typeface="Poppins"/>
              </a:rPr>
              <a:t>Layouts</a:t>
            </a:r>
          </a:p>
        </p:txBody>
      </p:sp>
    </p:spTree>
    <p:extLst>
      <p:ext uri="{BB962C8B-B14F-4D97-AF65-F5344CB8AC3E}">
        <p14:creationId xmlns:p14="http://schemas.microsoft.com/office/powerpoint/2010/main" val="106798774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05FAA29-AAE9-A253-50FF-7D29949A81B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854562" y="0"/>
            <a:ext cx="5337438" cy="6858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2" name="Freeform 5">
            <a:extLst>
              <a:ext uri="{FF2B5EF4-FFF2-40B4-BE49-F238E27FC236}">
                <a16:creationId xmlns:a16="http://schemas.microsoft.com/office/drawing/2014/main" id="{0D542CD2-F311-64E4-3F01-5C99438A3F2D}"/>
              </a:ext>
            </a:extLst>
          </p:cNvPr>
          <p:cNvSpPr/>
          <p:nvPr userDrawn="1"/>
        </p:nvSpPr>
        <p:spPr>
          <a:xfrm>
            <a:off x="0" y="0"/>
            <a:ext cx="8012523" cy="6859850"/>
          </a:xfrm>
          <a:custGeom>
            <a:avLst/>
            <a:gdLst>
              <a:gd name="connsiteX0" fmla="*/ 0 w 6970088"/>
              <a:gd name="connsiteY0" fmla="*/ 0 h 6491590"/>
              <a:gd name="connsiteX1" fmla="*/ 6970088 w 6970088"/>
              <a:gd name="connsiteY1" fmla="*/ 0 h 6491590"/>
              <a:gd name="connsiteX2" fmla="*/ 6897091 w 6970088"/>
              <a:gd name="connsiteY2" fmla="*/ 215737 h 6491590"/>
              <a:gd name="connsiteX3" fmla="*/ 6438989 w 6970088"/>
              <a:gd name="connsiteY3" fmla="*/ 3245796 h 6491590"/>
              <a:gd name="connsiteX4" fmla="*/ 6897091 w 6970088"/>
              <a:gd name="connsiteY4" fmla="*/ 6275855 h 6491590"/>
              <a:gd name="connsiteX5" fmla="*/ 6970088 w 6970088"/>
              <a:gd name="connsiteY5" fmla="*/ 6491590 h 6491590"/>
              <a:gd name="connsiteX6" fmla="*/ 0 w 6970088"/>
              <a:gd name="connsiteY6" fmla="*/ 6491590 h 6491590"/>
              <a:gd name="connsiteX7" fmla="*/ 0 w 6970088"/>
              <a:gd name="connsiteY7" fmla="*/ 0 h 6491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970088" h="6491590">
                <a:moveTo>
                  <a:pt x="0" y="0"/>
                </a:moveTo>
                <a:lnTo>
                  <a:pt x="6970088" y="0"/>
                </a:lnTo>
                <a:lnTo>
                  <a:pt x="6897091" y="215737"/>
                </a:lnTo>
                <a:cubicBezTo>
                  <a:pt x="6599372" y="1172932"/>
                  <a:pt x="6438989" y="2190634"/>
                  <a:pt x="6438989" y="3245796"/>
                </a:cubicBezTo>
                <a:cubicBezTo>
                  <a:pt x="6438989" y="4300958"/>
                  <a:pt x="6599372" y="5318660"/>
                  <a:pt x="6897091" y="6275855"/>
                </a:cubicBezTo>
                <a:lnTo>
                  <a:pt x="6970088" y="6491590"/>
                </a:lnTo>
                <a:lnTo>
                  <a:pt x="0" y="649159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14354"/>
            <a:endParaRPr lang="en-US" sz="2400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5" name="Title 6">
            <a:extLst>
              <a:ext uri="{FF2B5EF4-FFF2-40B4-BE49-F238E27FC236}">
                <a16:creationId xmlns:a16="http://schemas.microsoft.com/office/drawing/2014/main" id="{9EA7955D-59E2-9E9B-0B63-0C1F4D3C9E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223" y="421618"/>
            <a:ext cx="7240614" cy="688725"/>
          </a:xfrm>
        </p:spPr>
        <p:txBody>
          <a:bodyPr>
            <a:normAutofit/>
          </a:bodyPr>
          <a:lstStyle>
            <a:lvl1pPr algn="l">
              <a:defRPr sz="36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2DF2A0F2-A740-C13E-B1B3-D0D86589D5EB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0223" y="1276476"/>
            <a:ext cx="6779975" cy="5159906"/>
          </a:xfrm>
        </p:spPr>
        <p:txBody>
          <a:bodyPr>
            <a:noAutofit/>
          </a:bodyPr>
          <a:lstStyle>
            <a:lvl1pPr marL="0" indent="0" algn="l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 algn="l"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algn="l"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AD7CFFB-538C-8041-2A16-0C7950329168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F872ADA6-4189-1D59-5FB2-2DCBA5B832DB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388474D3-96F5-DD02-6CB5-455500A8FAA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873359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05FAA29-AAE9-A253-50FF-7D29949A81B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337438" cy="6858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2" name="Freeform 5">
            <a:extLst>
              <a:ext uri="{FF2B5EF4-FFF2-40B4-BE49-F238E27FC236}">
                <a16:creationId xmlns:a16="http://schemas.microsoft.com/office/drawing/2014/main" id="{0D542CD2-F311-64E4-3F01-5C99438A3F2D}"/>
              </a:ext>
            </a:extLst>
          </p:cNvPr>
          <p:cNvSpPr/>
          <p:nvPr userDrawn="1"/>
        </p:nvSpPr>
        <p:spPr>
          <a:xfrm flipH="1">
            <a:off x="4100530" y="-1849"/>
            <a:ext cx="8012523" cy="6859850"/>
          </a:xfrm>
          <a:custGeom>
            <a:avLst/>
            <a:gdLst>
              <a:gd name="connsiteX0" fmla="*/ 0 w 6970088"/>
              <a:gd name="connsiteY0" fmla="*/ 0 h 6491590"/>
              <a:gd name="connsiteX1" fmla="*/ 6970088 w 6970088"/>
              <a:gd name="connsiteY1" fmla="*/ 0 h 6491590"/>
              <a:gd name="connsiteX2" fmla="*/ 6897091 w 6970088"/>
              <a:gd name="connsiteY2" fmla="*/ 215737 h 6491590"/>
              <a:gd name="connsiteX3" fmla="*/ 6438989 w 6970088"/>
              <a:gd name="connsiteY3" fmla="*/ 3245796 h 6491590"/>
              <a:gd name="connsiteX4" fmla="*/ 6897091 w 6970088"/>
              <a:gd name="connsiteY4" fmla="*/ 6275855 h 6491590"/>
              <a:gd name="connsiteX5" fmla="*/ 6970088 w 6970088"/>
              <a:gd name="connsiteY5" fmla="*/ 6491590 h 6491590"/>
              <a:gd name="connsiteX6" fmla="*/ 0 w 6970088"/>
              <a:gd name="connsiteY6" fmla="*/ 6491590 h 6491590"/>
              <a:gd name="connsiteX7" fmla="*/ 0 w 6970088"/>
              <a:gd name="connsiteY7" fmla="*/ 0 h 6491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970088" h="6491590">
                <a:moveTo>
                  <a:pt x="0" y="0"/>
                </a:moveTo>
                <a:lnTo>
                  <a:pt x="6970088" y="0"/>
                </a:lnTo>
                <a:lnTo>
                  <a:pt x="6897091" y="215737"/>
                </a:lnTo>
                <a:cubicBezTo>
                  <a:pt x="6599372" y="1172932"/>
                  <a:pt x="6438989" y="2190634"/>
                  <a:pt x="6438989" y="3245796"/>
                </a:cubicBezTo>
                <a:cubicBezTo>
                  <a:pt x="6438989" y="4300958"/>
                  <a:pt x="6599372" y="5318660"/>
                  <a:pt x="6897091" y="6275855"/>
                </a:cubicBezTo>
                <a:lnTo>
                  <a:pt x="6970088" y="6491590"/>
                </a:lnTo>
                <a:lnTo>
                  <a:pt x="0" y="649159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14354"/>
            <a:endParaRPr lang="en-US" sz="2400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5" name="Title 6">
            <a:extLst>
              <a:ext uri="{FF2B5EF4-FFF2-40B4-BE49-F238E27FC236}">
                <a16:creationId xmlns:a16="http://schemas.microsoft.com/office/drawing/2014/main" id="{9EA7955D-59E2-9E9B-0B63-0C1F4D3C9E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1386" y="421618"/>
            <a:ext cx="7240614" cy="688725"/>
          </a:xfrm>
        </p:spPr>
        <p:txBody>
          <a:bodyPr>
            <a:normAutofit/>
          </a:bodyPr>
          <a:lstStyle>
            <a:lvl1pPr algn="l">
              <a:defRPr sz="36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2DF2A0F2-A740-C13E-B1B3-D0D86589D5EB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951386" y="1276476"/>
            <a:ext cx="6779975" cy="5159906"/>
          </a:xfrm>
        </p:spPr>
        <p:txBody>
          <a:bodyPr>
            <a:noAutofit/>
          </a:bodyPr>
          <a:lstStyle>
            <a:lvl1pPr marL="0" indent="0" algn="l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 algn="l"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algn="l"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AD7CFFB-538C-8041-2A16-0C7950329168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F872ADA6-4189-1D59-5FB2-2DCBA5B832DB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388474D3-96F5-DD02-6CB5-455500A8FAA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178510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Semicircl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>
            <a:extLst>
              <a:ext uri="{FF2B5EF4-FFF2-40B4-BE49-F238E27FC236}">
                <a16:creationId xmlns:a16="http://schemas.microsoft.com/office/drawing/2014/main" id="{8E546660-2D10-11FE-E62E-DE6B9FAEE33E}"/>
              </a:ext>
            </a:extLst>
          </p:cNvPr>
          <p:cNvSpPr/>
          <p:nvPr userDrawn="1"/>
        </p:nvSpPr>
        <p:spPr>
          <a:xfrm>
            <a:off x="1" y="3653854"/>
            <a:ext cx="5797349" cy="3204147"/>
          </a:xfrm>
          <a:custGeom>
            <a:avLst/>
            <a:gdLst>
              <a:gd name="connsiteX0" fmla="*/ 1314078 w 5797349"/>
              <a:gd name="connsiteY0" fmla="*/ 0 h 3204147"/>
              <a:gd name="connsiteX1" fmla="*/ 5765297 w 5797349"/>
              <a:gd name="connsiteY1" fmla="*/ 3109420 h 3204147"/>
              <a:gd name="connsiteX2" fmla="*/ 5797349 w 5797349"/>
              <a:gd name="connsiteY2" fmla="*/ 3204147 h 3204147"/>
              <a:gd name="connsiteX3" fmla="*/ 0 w 5797349"/>
              <a:gd name="connsiteY3" fmla="*/ 3204147 h 3204147"/>
              <a:gd name="connsiteX4" fmla="*/ 0 w 5797349"/>
              <a:gd name="connsiteY4" fmla="*/ 186044 h 3204147"/>
              <a:gd name="connsiteX5" fmla="*/ 129787 w 5797349"/>
              <a:gd name="connsiteY5" fmla="*/ 149189 h 3204147"/>
              <a:gd name="connsiteX6" fmla="*/ 1314078 w 5797349"/>
              <a:gd name="connsiteY6" fmla="*/ 0 h 3204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97349" h="3204147">
                <a:moveTo>
                  <a:pt x="1314078" y="0"/>
                </a:moveTo>
                <a:cubicBezTo>
                  <a:pt x="3358725" y="0"/>
                  <a:pt x="5100924" y="1294933"/>
                  <a:pt x="5765297" y="3109420"/>
                </a:cubicBezTo>
                <a:lnTo>
                  <a:pt x="5797349" y="3204147"/>
                </a:lnTo>
                <a:lnTo>
                  <a:pt x="0" y="3204147"/>
                </a:lnTo>
                <a:lnTo>
                  <a:pt x="0" y="186044"/>
                </a:lnTo>
                <a:lnTo>
                  <a:pt x="129787" y="149189"/>
                </a:lnTo>
                <a:cubicBezTo>
                  <a:pt x="508317" y="51798"/>
                  <a:pt x="905149" y="0"/>
                  <a:pt x="1314078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FC7AEB0-9FB5-F9A9-0402-F980A5A86F9E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8BAB755A-69D3-4AF3-33A3-C61ACFEE5344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AC98C0AC-FD81-87A5-438A-0CB153DFB39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5797350" y="1276476"/>
            <a:ext cx="5912232" cy="5045383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Picture Placeholder 9">
            <a:extLst>
              <a:ext uri="{FF2B5EF4-FFF2-40B4-BE49-F238E27FC236}">
                <a16:creationId xmlns:a16="http://schemas.microsoft.com/office/drawing/2014/main" id="{3074DB6C-611E-3084-F8FB-DCC7C8DDB2D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36524" y="1276476"/>
            <a:ext cx="4803181" cy="4803181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b="0"/>
            </a:lvl1pPr>
          </a:lstStyle>
          <a:p>
            <a:endParaRPr lang="en-US"/>
          </a:p>
        </p:txBody>
      </p:sp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7061440E-4CF9-EDC9-7334-311BF92479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4008"/>
            <a:ext cx="12192000" cy="1161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4905240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Semicircle Turquoi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>
            <a:extLst>
              <a:ext uri="{FF2B5EF4-FFF2-40B4-BE49-F238E27FC236}">
                <a16:creationId xmlns:a16="http://schemas.microsoft.com/office/drawing/2014/main" id="{8E546660-2D10-11FE-E62E-DE6B9FAEE33E}"/>
              </a:ext>
            </a:extLst>
          </p:cNvPr>
          <p:cNvSpPr/>
          <p:nvPr userDrawn="1"/>
        </p:nvSpPr>
        <p:spPr>
          <a:xfrm>
            <a:off x="1" y="3653854"/>
            <a:ext cx="5797349" cy="3204147"/>
          </a:xfrm>
          <a:custGeom>
            <a:avLst/>
            <a:gdLst>
              <a:gd name="connsiteX0" fmla="*/ 1314078 w 5797349"/>
              <a:gd name="connsiteY0" fmla="*/ 0 h 3204147"/>
              <a:gd name="connsiteX1" fmla="*/ 5765297 w 5797349"/>
              <a:gd name="connsiteY1" fmla="*/ 3109420 h 3204147"/>
              <a:gd name="connsiteX2" fmla="*/ 5797349 w 5797349"/>
              <a:gd name="connsiteY2" fmla="*/ 3204147 h 3204147"/>
              <a:gd name="connsiteX3" fmla="*/ 0 w 5797349"/>
              <a:gd name="connsiteY3" fmla="*/ 3204147 h 3204147"/>
              <a:gd name="connsiteX4" fmla="*/ 0 w 5797349"/>
              <a:gd name="connsiteY4" fmla="*/ 186044 h 3204147"/>
              <a:gd name="connsiteX5" fmla="*/ 129787 w 5797349"/>
              <a:gd name="connsiteY5" fmla="*/ 149189 h 3204147"/>
              <a:gd name="connsiteX6" fmla="*/ 1314078 w 5797349"/>
              <a:gd name="connsiteY6" fmla="*/ 0 h 3204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97349" h="3204147">
                <a:moveTo>
                  <a:pt x="1314078" y="0"/>
                </a:moveTo>
                <a:cubicBezTo>
                  <a:pt x="3358725" y="0"/>
                  <a:pt x="5100924" y="1294933"/>
                  <a:pt x="5765297" y="3109420"/>
                </a:cubicBezTo>
                <a:lnTo>
                  <a:pt x="5797349" y="3204147"/>
                </a:lnTo>
                <a:lnTo>
                  <a:pt x="0" y="3204147"/>
                </a:lnTo>
                <a:lnTo>
                  <a:pt x="0" y="186044"/>
                </a:lnTo>
                <a:lnTo>
                  <a:pt x="129787" y="149189"/>
                </a:lnTo>
                <a:cubicBezTo>
                  <a:pt x="508317" y="51798"/>
                  <a:pt x="905149" y="0"/>
                  <a:pt x="1314078" y="0"/>
                </a:cubicBezTo>
                <a:close/>
              </a:path>
            </a:pathLst>
          </a:custGeom>
          <a:solidFill>
            <a:srgbClr val="E7F2F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FC7AEB0-9FB5-F9A9-0402-F980A5A86F9E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8BAB755A-69D3-4AF3-33A3-C61ACFEE5344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6" name="Picture Placeholder 9">
            <a:extLst>
              <a:ext uri="{FF2B5EF4-FFF2-40B4-BE49-F238E27FC236}">
                <a16:creationId xmlns:a16="http://schemas.microsoft.com/office/drawing/2014/main" id="{3074DB6C-611E-3084-F8FB-DCC7C8DDB2D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36524" y="1276476"/>
            <a:ext cx="4803181" cy="4803181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b="0"/>
            </a:lvl1pPr>
          </a:lstStyle>
          <a:p>
            <a:endParaRPr lang="en-US"/>
          </a:p>
        </p:txBody>
      </p:sp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C28EBF87-AB7B-67AE-5599-74591BB8B775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5797350" y="1276476"/>
            <a:ext cx="5912232" cy="5045383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6148E3D1-3EB9-D51E-87AF-C72127A4C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4008"/>
            <a:ext cx="12192000" cy="1161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67118760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Semicircl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>
            <a:extLst>
              <a:ext uri="{FF2B5EF4-FFF2-40B4-BE49-F238E27FC236}">
                <a16:creationId xmlns:a16="http://schemas.microsoft.com/office/drawing/2014/main" id="{03DB9153-9210-B651-9C36-05BFB146C25B}"/>
              </a:ext>
            </a:extLst>
          </p:cNvPr>
          <p:cNvSpPr/>
          <p:nvPr userDrawn="1"/>
        </p:nvSpPr>
        <p:spPr>
          <a:xfrm>
            <a:off x="1" y="2604304"/>
            <a:ext cx="6058879" cy="4253696"/>
          </a:xfrm>
          <a:custGeom>
            <a:avLst/>
            <a:gdLst>
              <a:gd name="connsiteX0" fmla="*/ 1344649 w 6058879"/>
              <a:gd name="connsiteY0" fmla="*/ 0 h 4253696"/>
              <a:gd name="connsiteX1" fmla="*/ 6028814 w 6058879"/>
              <a:gd name="connsiteY1" fmla="*/ 4017099 h 4253696"/>
              <a:gd name="connsiteX2" fmla="*/ 6058879 w 6058879"/>
              <a:gd name="connsiteY2" fmla="*/ 4253696 h 4253696"/>
              <a:gd name="connsiteX3" fmla="*/ 0 w 6058879"/>
              <a:gd name="connsiteY3" fmla="*/ 4253696 h 4253696"/>
              <a:gd name="connsiteX4" fmla="*/ 0 w 6058879"/>
              <a:gd name="connsiteY4" fmla="*/ 194726 h 4253696"/>
              <a:gd name="connsiteX5" fmla="*/ 160358 w 6058879"/>
              <a:gd name="connsiteY5" fmla="*/ 149189 h 4253696"/>
              <a:gd name="connsiteX6" fmla="*/ 1344649 w 6058879"/>
              <a:gd name="connsiteY6" fmla="*/ 0 h 4253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58879" h="4253696">
                <a:moveTo>
                  <a:pt x="1344649" y="0"/>
                </a:moveTo>
                <a:cubicBezTo>
                  <a:pt x="3716440" y="0"/>
                  <a:pt x="5681257" y="1742462"/>
                  <a:pt x="6028814" y="4017099"/>
                </a:cubicBezTo>
                <a:lnTo>
                  <a:pt x="6058879" y="4253696"/>
                </a:lnTo>
                <a:lnTo>
                  <a:pt x="0" y="4253696"/>
                </a:lnTo>
                <a:lnTo>
                  <a:pt x="0" y="194726"/>
                </a:lnTo>
                <a:lnTo>
                  <a:pt x="160358" y="149189"/>
                </a:lnTo>
                <a:cubicBezTo>
                  <a:pt x="538888" y="51798"/>
                  <a:pt x="935720" y="0"/>
                  <a:pt x="1344649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FC7AEB0-9FB5-F9A9-0402-F980A5A86F9E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8BAB755A-69D3-4AF3-33A3-C61ACFEE5344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35A619D-83D9-C611-69F3-429923DC5F27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262653" y="1276476"/>
            <a:ext cx="5446929" cy="5045383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Picture Placeholder 9">
            <a:extLst>
              <a:ext uri="{FF2B5EF4-FFF2-40B4-BE49-F238E27FC236}">
                <a16:creationId xmlns:a16="http://schemas.microsoft.com/office/drawing/2014/main" id="{023898C6-36C0-D229-5F58-727A92951EC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36524" y="1276476"/>
            <a:ext cx="4803181" cy="4803181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b="0"/>
            </a:lvl1pPr>
          </a:lstStyle>
          <a:p>
            <a:endParaRPr lang="en-US"/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89B54160-06CE-8486-6473-73AEB8DF37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4008"/>
            <a:ext cx="12192000" cy="1161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3547593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Semicircle Turquoi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>
            <a:extLst>
              <a:ext uri="{FF2B5EF4-FFF2-40B4-BE49-F238E27FC236}">
                <a16:creationId xmlns:a16="http://schemas.microsoft.com/office/drawing/2014/main" id="{03DB9153-9210-B651-9C36-05BFB146C25B}"/>
              </a:ext>
            </a:extLst>
          </p:cNvPr>
          <p:cNvSpPr/>
          <p:nvPr userDrawn="1"/>
        </p:nvSpPr>
        <p:spPr>
          <a:xfrm>
            <a:off x="1" y="2604304"/>
            <a:ext cx="6058879" cy="4253696"/>
          </a:xfrm>
          <a:custGeom>
            <a:avLst/>
            <a:gdLst>
              <a:gd name="connsiteX0" fmla="*/ 1344649 w 6058879"/>
              <a:gd name="connsiteY0" fmla="*/ 0 h 4253696"/>
              <a:gd name="connsiteX1" fmla="*/ 6028814 w 6058879"/>
              <a:gd name="connsiteY1" fmla="*/ 4017099 h 4253696"/>
              <a:gd name="connsiteX2" fmla="*/ 6058879 w 6058879"/>
              <a:gd name="connsiteY2" fmla="*/ 4253696 h 4253696"/>
              <a:gd name="connsiteX3" fmla="*/ 0 w 6058879"/>
              <a:gd name="connsiteY3" fmla="*/ 4253696 h 4253696"/>
              <a:gd name="connsiteX4" fmla="*/ 0 w 6058879"/>
              <a:gd name="connsiteY4" fmla="*/ 194726 h 4253696"/>
              <a:gd name="connsiteX5" fmla="*/ 160358 w 6058879"/>
              <a:gd name="connsiteY5" fmla="*/ 149189 h 4253696"/>
              <a:gd name="connsiteX6" fmla="*/ 1344649 w 6058879"/>
              <a:gd name="connsiteY6" fmla="*/ 0 h 4253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58879" h="4253696">
                <a:moveTo>
                  <a:pt x="1344649" y="0"/>
                </a:moveTo>
                <a:cubicBezTo>
                  <a:pt x="3716440" y="0"/>
                  <a:pt x="5681257" y="1742462"/>
                  <a:pt x="6028814" y="4017099"/>
                </a:cubicBezTo>
                <a:lnTo>
                  <a:pt x="6058879" y="4253696"/>
                </a:lnTo>
                <a:lnTo>
                  <a:pt x="0" y="4253696"/>
                </a:lnTo>
                <a:lnTo>
                  <a:pt x="0" y="194726"/>
                </a:lnTo>
                <a:lnTo>
                  <a:pt x="160358" y="149189"/>
                </a:lnTo>
                <a:cubicBezTo>
                  <a:pt x="538888" y="51798"/>
                  <a:pt x="935720" y="0"/>
                  <a:pt x="1344649" y="0"/>
                </a:cubicBezTo>
                <a:close/>
              </a:path>
            </a:pathLst>
          </a:custGeom>
          <a:solidFill>
            <a:srgbClr val="E7F2F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FC7AEB0-9FB5-F9A9-0402-F980A5A86F9E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8BAB755A-69D3-4AF3-33A3-C61ACFEE5344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35A619D-83D9-C611-69F3-429923DC5F27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262653" y="1276476"/>
            <a:ext cx="5446929" cy="5045383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Picture Placeholder 9">
            <a:extLst>
              <a:ext uri="{FF2B5EF4-FFF2-40B4-BE49-F238E27FC236}">
                <a16:creationId xmlns:a16="http://schemas.microsoft.com/office/drawing/2014/main" id="{023898C6-36C0-D229-5F58-727A92951EC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36524" y="1276476"/>
            <a:ext cx="4803181" cy="4803181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b="0"/>
            </a:lvl1pPr>
          </a:lstStyle>
          <a:p>
            <a:endParaRPr lang="en-US"/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50C49699-5716-7293-99E3-694C439D10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4008"/>
            <a:ext cx="12192000" cy="1161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285038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XL Semicircl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>
            <a:extLst>
              <a:ext uri="{FF2B5EF4-FFF2-40B4-BE49-F238E27FC236}">
                <a16:creationId xmlns:a16="http://schemas.microsoft.com/office/drawing/2014/main" id="{16E4545B-6384-758B-42CC-9D1EEF156266}"/>
              </a:ext>
            </a:extLst>
          </p:cNvPr>
          <p:cNvSpPr/>
          <p:nvPr userDrawn="1"/>
        </p:nvSpPr>
        <p:spPr>
          <a:xfrm>
            <a:off x="1" y="1019786"/>
            <a:ext cx="6648611" cy="5838215"/>
          </a:xfrm>
          <a:custGeom>
            <a:avLst/>
            <a:gdLst>
              <a:gd name="connsiteX0" fmla="*/ 1953867 w 6648611"/>
              <a:gd name="connsiteY0" fmla="*/ 0 h 5838215"/>
              <a:gd name="connsiteX1" fmla="*/ 6648611 w 6648611"/>
              <a:gd name="connsiteY1" fmla="*/ 4614299 h 5838215"/>
              <a:gd name="connsiteX2" fmla="*/ 6500808 w 6648611"/>
              <a:gd name="connsiteY2" fmla="*/ 5767484 h 5838215"/>
              <a:gd name="connsiteX3" fmla="*/ 6480373 w 6648611"/>
              <a:gd name="connsiteY3" fmla="*/ 5838215 h 5838215"/>
              <a:gd name="connsiteX4" fmla="*/ 0 w 6648611"/>
              <a:gd name="connsiteY4" fmla="*/ 5838215 h 5838215"/>
              <a:gd name="connsiteX5" fmla="*/ 0 w 6648611"/>
              <a:gd name="connsiteY5" fmla="*/ 418806 h 5838215"/>
              <a:gd name="connsiteX6" fmla="*/ 126461 w 6648611"/>
              <a:gd name="connsiteY6" fmla="*/ 362614 h 5838215"/>
              <a:gd name="connsiteX7" fmla="*/ 1953867 w 6648611"/>
              <a:gd name="connsiteY7" fmla="*/ 0 h 5838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648611" h="5838215">
                <a:moveTo>
                  <a:pt x="1953867" y="0"/>
                </a:moveTo>
                <a:cubicBezTo>
                  <a:pt x="4546703" y="0"/>
                  <a:pt x="6648611" y="2065892"/>
                  <a:pt x="6648611" y="4614299"/>
                </a:cubicBezTo>
                <a:cubicBezTo>
                  <a:pt x="6648611" y="5012488"/>
                  <a:pt x="6597295" y="5398896"/>
                  <a:pt x="6500808" y="5767484"/>
                </a:cubicBezTo>
                <a:lnTo>
                  <a:pt x="6480373" y="5838215"/>
                </a:lnTo>
                <a:lnTo>
                  <a:pt x="0" y="5838215"/>
                </a:lnTo>
                <a:lnTo>
                  <a:pt x="0" y="418806"/>
                </a:lnTo>
                <a:lnTo>
                  <a:pt x="126461" y="362614"/>
                </a:lnTo>
                <a:cubicBezTo>
                  <a:pt x="688132" y="129118"/>
                  <a:pt x="1305658" y="0"/>
                  <a:pt x="1953867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FC7AEB0-9FB5-F9A9-0402-F980A5A86F9E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8BAB755A-69D3-4AF3-33A3-C61ACFEE5344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6E2FB634-9F5F-F48B-83BE-798E696FD2E0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7163896" y="1276476"/>
            <a:ext cx="4545686" cy="5045383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Picture Placeholder 9">
            <a:extLst>
              <a:ext uri="{FF2B5EF4-FFF2-40B4-BE49-F238E27FC236}">
                <a16:creationId xmlns:a16="http://schemas.microsoft.com/office/drawing/2014/main" id="{C29AC25D-B56C-E949-B9BE-3068B082BF9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82573" y="1276476"/>
            <a:ext cx="5013427" cy="5013427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b="0"/>
            </a:lvl1pPr>
          </a:lstStyle>
          <a:p>
            <a:endParaRPr lang="en-US"/>
          </a:p>
        </p:txBody>
      </p:sp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E93DA217-760C-EBF5-E613-871A1C489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4008"/>
            <a:ext cx="12192000" cy="1161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33257964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XL Semicircle Turquoi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>
            <a:extLst>
              <a:ext uri="{FF2B5EF4-FFF2-40B4-BE49-F238E27FC236}">
                <a16:creationId xmlns:a16="http://schemas.microsoft.com/office/drawing/2014/main" id="{16E4545B-6384-758B-42CC-9D1EEF156266}"/>
              </a:ext>
            </a:extLst>
          </p:cNvPr>
          <p:cNvSpPr/>
          <p:nvPr userDrawn="1"/>
        </p:nvSpPr>
        <p:spPr>
          <a:xfrm>
            <a:off x="1" y="1019786"/>
            <a:ext cx="6648611" cy="5838215"/>
          </a:xfrm>
          <a:custGeom>
            <a:avLst/>
            <a:gdLst>
              <a:gd name="connsiteX0" fmla="*/ 1953867 w 6648611"/>
              <a:gd name="connsiteY0" fmla="*/ 0 h 5838215"/>
              <a:gd name="connsiteX1" fmla="*/ 6648611 w 6648611"/>
              <a:gd name="connsiteY1" fmla="*/ 4614299 h 5838215"/>
              <a:gd name="connsiteX2" fmla="*/ 6500808 w 6648611"/>
              <a:gd name="connsiteY2" fmla="*/ 5767484 h 5838215"/>
              <a:gd name="connsiteX3" fmla="*/ 6480373 w 6648611"/>
              <a:gd name="connsiteY3" fmla="*/ 5838215 h 5838215"/>
              <a:gd name="connsiteX4" fmla="*/ 0 w 6648611"/>
              <a:gd name="connsiteY4" fmla="*/ 5838215 h 5838215"/>
              <a:gd name="connsiteX5" fmla="*/ 0 w 6648611"/>
              <a:gd name="connsiteY5" fmla="*/ 418806 h 5838215"/>
              <a:gd name="connsiteX6" fmla="*/ 126461 w 6648611"/>
              <a:gd name="connsiteY6" fmla="*/ 362614 h 5838215"/>
              <a:gd name="connsiteX7" fmla="*/ 1953867 w 6648611"/>
              <a:gd name="connsiteY7" fmla="*/ 0 h 5838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648611" h="5838215">
                <a:moveTo>
                  <a:pt x="1953867" y="0"/>
                </a:moveTo>
                <a:cubicBezTo>
                  <a:pt x="4546703" y="0"/>
                  <a:pt x="6648611" y="2065892"/>
                  <a:pt x="6648611" y="4614299"/>
                </a:cubicBezTo>
                <a:cubicBezTo>
                  <a:pt x="6648611" y="5012488"/>
                  <a:pt x="6597295" y="5398896"/>
                  <a:pt x="6500808" y="5767484"/>
                </a:cubicBezTo>
                <a:lnTo>
                  <a:pt x="6480373" y="5838215"/>
                </a:lnTo>
                <a:lnTo>
                  <a:pt x="0" y="5838215"/>
                </a:lnTo>
                <a:lnTo>
                  <a:pt x="0" y="418806"/>
                </a:lnTo>
                <a:lnTo>
                  <a:pt x="126461" y="362614"/>
                </a:lnTo>
                <a:cubicBezTo>
                  <a:pt x="688132" y="129118"/>
                  <a:pt x="1305658" y="0"/>
                  <a:pt x="1953867" y="0"/>
                </a:cubicBezTo>
                <a:close/>
              </a:path>
            </a:pathLst>
          </a:custGeom>
          <a:solidFill>
            <a:srgbClr val="E7F2F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FC7AEB0-9FB5-F9A9-0402-F980A5A86F9E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8BAB755A-69D3-4AF3-33A3-C61ACFEE5344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6E2FB634-9F5F-F48B-83BE-798E696FD2E0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7163896" y="1276476"/>
            <a:ext cx="4545686" cy="5045383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Picture Placeholder 9">
            <a:extLst>
              <a:ext uri="{FF2B5EF4-FFF2-40B4-BE49-F238E27FC236}">
                <a16:creationId xmlns:a16="http://schemas.microsoft.com/office/drawing/2014/main" id="{C29AC25D-B56C-E949-B9BE-3068B082BF9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82573" y="1276476"/>
            <a:ext cx="5013427" cy="5013427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b="0"/>
            </a:lvl1pPr>
          </a:lstStyle>
          <a:p>
            <a:endParaRPr lang="en-US"/>
          </a:p>
        </p:txBody>
      </p:sp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A79FC389-9A28-8055-F708-94FF014F38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4008"/>
            <a:ext cx="12192000" cy="1161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79567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AD92C2-9134-62A6-B4EB-57BE62D4B5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9821BDE-DFE6-6891-AD73-CF167D5C1D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F5F9F9-7268-C461-3FF1-F8C07EADFC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CC370D9-89EC-5987-C4E6-171AC0CB7AC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320E059-6B90-A007-70F9-11C1A118C2A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0DF1E4D-970D-488C-F450-5250C169EA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A033C-80A3-DF46-9A62-8ECF1360673D}" type="datetimeFigureOut">
              <a:rPr lang="en-US" smtClean="0"/>
              <a:t>9/8/25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70380B3-C632-321F-63EF-DBFEB38FDA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B3F9125-E831-F277-AB92-D4F9E2BDDF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A7246-886F-8D41-97C0-051FA9785F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75690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ictures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51FF17F-3315-FA9F-13B2-61D98FDAA681}"/>
              </a:ext>
            </a:extLst>
          </p:cNvPr>
          <p:cNvSpPr/>
          <p:nvPr userDrawn="1"/>
        </p:nvSpPr>
        <p:spPr>
          <a:xfrm>
            <a:off x="0" y="2881633"/>
            <a:ext cx="12192000" cy="398763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5E13D8-741C-3093-B291-8CF2E11E8D52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D6C59E5-A676-0549-3DAE-E228E826B286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F8DF370B-B41D-86CA-F0CF-707070D38CE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15" name="Picture Placeholder 9">
            <a:extLst>
              <a:ext uri="{FF2B5EF4-FFF2-40B4-BE49-F238E27FC236}">
                <a16:creationId xmlns:a16="http://schemas.microsoft.com/office/drawing/2014/main" id="{03C401D5-72D2-EF11-C535-FE00322CC9B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79241" y="1733087"/>
            <a:ext cx="2377440" cy="2377440"/>
          </a:xfrm>
          <a:prstGeom prst="ellipse">
            <a:avLst/>
          </a:prstGeom>
          <a:solidFill>
            <a:schemeClr val="bg1">
              <a:lumMod val="85000"/>
            </a:schemeClr>
          </a:solidFill>
          <a:ln w="2540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b="0"/>
            </a:lvl1pPr>
          </a:lstStyle>
          <a:p>
            <a:endParaRPr lang="en-US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477CECC0-9E21-B84F-A0A2-F7EDD25AF7E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17564" y="4509689"/>
            <a:ext cx="2900795" cy="365760"/>
          </a:xfrm>
        </p:spPr>
        <p:txBody>
          <a:bodyPr>
            <a:noAutofit/>
          </a:bodyPr>
          <a:lstStyle>
            <a:lvl1pPr algn="ctr">
              <a:defRPr sz="1800" b="1"/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00979CF3-3A82-CB71-6F47-4593DEA5CDC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17564" y="4875449"/>
            <a:ext cx="2900795" cy="365760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400" b="0"/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CB8E8101-B587-9133-1421-EE7BD26A169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627814" y="4509689"/>
            <a:ext cx="2900795" cy="365760"/>
          </a:xfrm>
        </p:spPr>
        <p:txBody>
          <a:bodyPr>
            <a:noAutofit/>
          </a:bodyPr>
          <a:lstStyle>
            <a:lvl1pPr algn="ctr">
              <a:defRPr sz="1800" b="1"/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C238809E-FACD-8CA1-B795-5D62199DD47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27814" y="4875449"/>
            <a:ext cx="2900795" cy="365760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400" b="0"/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C3F45C7D-9F41-B81A-87DA-9BB0990DBEB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289861" y="4509689"/>
            <a:ext cx="2900795" cy="365760"/>
          </a:xfrm>
        </p:spPr>
        <p:txBody>
          <a:bodyPr>
            <a:noAutofit/>
          </a:bodyPr>
          <a:lstStyle>
            <a:lvl1pPr algn="ctr">
              <a:defRPr sz="1800" b="1"/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BE855C77-76EB-2592-A268-03852C8BD98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289861" y="4875449"/>
            <a:ext cx="2900795" cy="365760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400" b="0"/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4" name="Picture Placeholder 9">
            <a:extLst>
              <a:ext uri="{FF2B5EF4-FFF2-40B4-BE49-F238E27FC236}">
                <a16:creationId xmlns:a16="http://schemas.microsoft.com/office/drawing/2014/main" id="{113D1BED-8351-50D6-609C-A526AE7C1FBA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889491" y="1733087"/>
            <a:ext cx="2377440" cy="2377440"/>
          </a:xfrm>
          <a:prstGeom prst="ellipse">
            <a:avLst/>
          </a:prstGeom>
          <a:solidFill>
            <a:schemeClr val="bg1">
              <a:lumMod val="85000"/>
            </a:schemeClr>
          </a:solidFill>
          <a:ln w="2540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b="0"/>
            </a:lvl1pPr>
          </a:lstStyle>
          <a:p>
            <a:endParaRPr lang="en-US"/>
          </a:p>
        </p:txBody>
      </p:sp>
      <p:sp>
        <p:nvSpPr>
          <p:cNvPr id="25" name="Picture Placeholder 9">
            <a:extLst>
              <a:ext uri="{FF2B5EF4-FFF2-40B4-BE49-F238E27FC236}">
                <a16:creationId xmlns:a16="http://schemas.microsoft.com/office/drawing/2014/main" id="{5A937817-8D87-42BD-8A77-C1AB0E74CD2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8551538" y="1733087"/>
            <a:ext cx="2377440" cy="2377440"/>
          </a:xfrm>
          <a:prstGeom prst="ellipse">
            <a:avLst/>
          </a:prstGeom>
          <a:solidFill>
            <a:schemeClr val="bg1">
              <a:lumMod val="85000"/>
            </a:schemeClr>
          </a:solidFill>
          <a:ln w="2540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b="0"/>
            </a:lvl1pPr>
          </a:lstStyle>
          <a:p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6A8F7BA-E24A-C354-2437-10A120B717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4008"/>
            <a:ext cx="12192000" cy="1161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00409645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ictures Blue - Wa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C1ED3D8-F0B9-526E-C910-5F3A67BD6C15}"/>
              </a:ext>
            </a:extLst>
          </p:cNvPr>
          <p:cNvGrpSpPr/>
          <p:nvPr userDrawn="1"/>
        </p:nvGrpSpPr>
        <p:grpSpPr>
          <a:xfrm flipV="1">
            <a:off x="1" y="2560266"/>
            <a:ext cx="12191999" cy="2498063"/>
            <a:chOff x="1" y="0"/>
            <a:chExt cx="12191999" cy="2498063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D0DEDB44-AED2-FE35-C8F5-226BDE484093}"/>
                </a:ext>
              </a:extLst>
            </p:cNvPr>
            <p:cNvSpPr/>
            <p:nvPr userDrawn="1"/>
          </p:nvSpPr>
          <p:spPr>
            <a:xfrm flipH="1" flipV="1">
              <a:off x="10" y="1079155"/>
              <a:ext cx="12191990" cy="1418908"/>
            </a:xfrm>
            <a:custGeom>
              <a:avLst/>
              <a:gdLst>
                <a:gd name="connsiteX0" fmla="*/ 9716097 w 12207736"/>
                <a:gd name="connsiteY0" fmla="*/ 535 h 1280623"/>
                <a:gd name="connsiteX1" fmla="*/ 11615598 w 12207736"/>
                <a:gd name="connsiteY1" fmla="*/ 56812 h 1280623"/>
                <a:gd name="connsiteX2" fmla="*/ 12207736 w 12207736"/>
                <a:gd name="connsiteY2" fmla="*/ 97359 h 1280623"/>
                <a:gd name="connsiteX3" fmla="*/ 12207736 w 12207736"/>
                <a:gd name="connsiteY3" fmla="*/ 1280623 h 1280623"/>
                <a:gd name="connsiteX4" fmla="*/ 0 w 12207736"/>
                <a:gd name="connsiteY4" fmla="*/ 1280623 h 1280623"/>
                <a:gd name="connsiteX5" fmla="*/ 0 w 12207736"/>
                <a:gd name="connsiteY5" fmla="*/ 112750 h 1280623"/>
                <a:gd name="connsiteX6" fmla="*/ 304535 w 12207736"/>
                <a:gd name="connsiteY6" fmla="*/ 151439 h 1280623"/>
                <a:gd name="connsiteX7" fmla="*/ 2251787 w 12207736"/>
                <a:gd name="connsiteY7" fmla="*/ 249802 h 1280623"/>
                <a:gd name="connsiteX8" fmla="*/ 2693658 w 12207736"/>
                <a:gd name="connsiteY8" fmla="*/ 250167 h 1280623"/>
                <a:gd name="connsiteX9" fmla="*/ 9716097 w 12207736"/>
                <a:gd name="connsiteY9" fmla="*/ 535 h 1280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07736" h="1280623">
                  <a:moveTo>
                    <a:pt x="9716097" y="535"/>
                  </a:moveTo>
                  <a:cubicBezTo>
                    <a:pt x="10343045" y="3634"/>
                    <a:pt x="10978799" y="20422"/>
                    <a:pt x="11615598" y="56812"/>
                  </a:cubicBezTo>
                  <a:lnTo>
                    <a:pt x="12207736" y="97359"/>
                  </a:lnTo>
                  <a:lnTo>
                    <a:pt x="12207736" y="1280623"/>
                  </a:lnTo>
                  <a:lnTo>
                    <a:pt x="0" y="1280623"/>
                  </a:lnTo>
                  <a:lnTo>
                    <a:pt x="0" y="112750"/>
                  </a:lnTo>
                  <a:lnTo>
                    <a:pt x="304535" y="151439"/>
                  </a:lnTo>
                  <a:cubicBezTo>
                    <a:pt x="782843" y="199305"/>
                    <a:pt x="1406375" y="237478"/>
                    <a:pt x="2251787" y="249802"/>
                  </a:cubicBezTo>
                  <a:cubicBezTo>
                    <a:pt x="2392689" y="251855"/>
                    <a:pt x="2540121" y="251870"/>
                    <a:pt x="2693658" y="250167"/>
                  </a:cubicBezTo>
                  <a:cubicBezTo>
                    <a:pt x="4447942" y="230711"/>
                    <a:pt x="6999327" y="-12897"/>
                    <a:pt x="9716097" y="535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2EF4F963-80B4-F876-BCE6-38657851F5C7}"/>
                </a:ext>
              </a:extLst>
            </p:cNvPr>
            <p:cNvSpPr/>
            <p:nvPr userDrawn="1"/>
          </p:nvSpPr>
          <p:spPr>
            <a:xfrm>
              <a:off x="1" y="0"/>
              <a:ext cx="12191990" cy="1695104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051FF17F-3315-FA9F-13B2-61D98FDAA681}"/>
              </a:ext>
            </a:extLst>
          </p:cNvPr>
          <p:cNvSpPr/>
          <p:nvPr userDrawn="1"/>
        </p:nvSpPr>
        <p:spPr>
          <a:xfrm>
            <a:off x="0" y="2881633"/>
            <a:ext cx="12192000" cy="398763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5E13D8-741C-3093-B291-8CF2E11E8D52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D6C59E5-A676-0549-3DAE-E228E826B286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F8DF370B-B41D-86CA-F0CF-707070D38CE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15" name="Picture Placeholder 9">
            <a:extLst>
              <a:ext uri="{FF2B5EF4-FFF2-40B4-BE49-F238E27FC236}">
                <a16:creationId xmlns:a16="http://schemas.microsoft.com/office/drawing/2014/main" id="{03C401D5-72D2-EF11-C535-FE00322CC9B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79241" y="1733087"/>
            <a:ext cx="2377440" cy="2377440"/>
          </a:xfrm>
          <a:prstGeom prst="ellipse">
            <a:avLst/>
          </a:prstGeom>
          <a:solidFill>
            <a:schemeClr val="bg1">
              <a:lumMod val="85000"/>
            </a:schemeClr>
          </a:solidFill>
          <a:ln w="2540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b="0"/>
            </a:lvl1pPr>
          </a:lstStyle>
          <a:p>
            <a:endParaRPr lang="en-US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477CECC0-9E21-B84F-A0A2-F7EDD25AF7E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17564" y="4509689"/>
            <a:ext cx="2900795" cy="365760"/>
          </a:xfrm>
        </p:spPr>
        <p:txBody>
          <a:bodyPr>
            <a:noAutofit/>
          </a:bodyPr>
          <a:lstStyle>
            <a:lvl1pPr algn="ctr">
              <a:defRPr sz="1800" b="1"/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00979CF3-3A82-CB71-6F47-4593DEA5CDC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17564" y="4875449"/>
            <a:ext cx="2900795" cy="365760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400" b="0"/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CB8E8101-B587-9133-1421-EE7BD26A169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627814" y="4509689"/>
            <a:ext cx="2900795" cy="365760"/>
          </a:xfrm>
        </p:spPr>
        <p:txBody>
          <a:bodyPr>
            <a:noAutofit/>
          </a:bodyPr>
          <a:lstStyle>
            <a:lvl1pPr algn="ctr">
              <a:defRPr sz="1800" b="1"/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C238809E-FACD-8CA1-B795-5D62199DD47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27814" y="4875449"/>
            <a:ext cx="2900795" cy="365760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400" b="0"/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C3F45C7D-9F41-B81A-87DA-9BB0990DBEB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289861" y="4509689"/>
            <a:ext cx="2900795" cy="365760"/>
          </a:xfrm>
        </p:spPr>
        <p:txBody>
          <a:bodyPr>
            <a:noAutofit/>
          </a:bodyPr>
          <a:lstStyle>
            <a:lvl1pPr algn="ctr">
              <a:defRPr sz="1800" b="1"/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BE855C77-76EB-2592-A268-03852C8BD98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289861" y="4875449"/>
            <a:ext cx="2900795" cy="365760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400" b="0"/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4" name="Picture Placeholder 9">
            <a:extLst>
              <a:ext uri="{FF2B5EF4-FFF2-40B4-BE49-F238E27FC236}">
                <a16:creationId xmlns:a16="http://schemas.microsoft.com/office/drawing/2014/main" id="{113D1BED-8351-50D6-609C-A526AE7C1FBA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889491" y="1733087"/>
            <a:ext cx="2377440" cy="2377440"/>
          </a:xfrm>
          <a:prstGeom prst="ellipse">
            <a:avLst/>
          </a:prstGeom>
          <a:solidFill>
            <a:schemeClr val="bg1">
              <a:lumMod val="85000"/>
            </a:schemeClr>
          </a:solidFill>
          <a:ln w="2540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b="0"/>
            </a:lvl1pPr>
          </a:lstStyle>
          <a:p>
            <a:endParaRPr lang="en-US"/>
          </a:p>
        </p:txBody>
      </p:sp>
      <p:sp>
        <p:nvSpPr>
          <p:cNvPr id="25" name="Picture Placeholder 9">
            <a:extLst>
              <a:ext uri="{FF2B5EF4-FFF2-40B4-BE49-F238E27FC236}">
                <a16:creationId xmlns:a16="http://schemas.microsoft.com/office/drawing/2014/main" id="{5A937817-8D87-42BD-8A77-C1AB0E74CD2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8551538" y="1733087"/>
            <a:ext cx="2377440" cy="2377440"/>
          </a:xfrm>
          <a:prstGeom prst="ellipse">
            <a:avLst/>
          </a:prstGeom>
          <a:solidFill>
            <a:schemeClr val="bg1">
              <a:lumMod val="85000"/>
            </a:schemeClr>
          </a:solidFill>
          <a:ln w="2540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b="0"/>
            </a:lvl1pPr>
          </a:lstStyle>
          <a:p>
            <a:endParaRPr lang="en-US"/>
          </a:p>
        </p:txBody>
      </p: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E343BE80-500C-B1A1-6781-CF6E67CAE4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4008"/>
            <a:ext cx="12192000" cy="1161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17863621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ictures Turquoi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51FF17F-3315-FA9F-13B2-61D98FDAA681}"/>
              </a:ext>
            </a:extLst>
          </p:cNvPr>
          <p:cNvSpPr/>
          <p:nvPr userDrawn="1"/>
        </p:nvSpPr>
        <p:spPr>
          <a:xfrm>
            <a:off x="0" y="2881633"/>
            <a:ext cx="12192000" cy="3987632"/>
          </a:xfrm>
          <a:prstGeom prst="rect">
            <a:avLst/>
          </a:prstGeom>
          <a:solidFill>
            <a:srgbClr val="E7F2F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5E13D8-741C-3093-B291-8CF2E11E8D52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D6C59E5-A676-0549-3DAE-E228E826B286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F8DF370B-B41D-86CA-F0CF-707070D38CE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15" name="Picture Placeholder 9">
            <a:extLst>
              <a:ext uri="{FF2B5EF4-FFF2-40B4-BE49-F238E27FC236}">
                <a16:creationId xmlns:a16="http://schemas.microsoft.com/office/drawing/2014/main" id="{03C401D5-72D2-EF11-C535-FE00322CC9B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79241" y="1733087"/>
            <a:ext cx="2377440" cy="2377440"/>
          </a:xfrm>
          <a:prstGeom prst="ellipse">
            <a:avLst/>
          </a:prstGeom>
          <a:solidFill>
            <a:schemeClr val="bg1">
              <a:lumMod val="85000"/>
            </a:schemeClr>
          </a:solidFill>
          <a:ln w="2540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b="0"/>
            </a:lvl1pPr>
          </a:lstStyle>
          <a:p>
            <a:endParaRPr lang="en-US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477CECC0-9E21-B84F-A0A2-F7EDD25AF7E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17564" y="4509689"/>
            <a:ext cx="2900795" cy="365760"/>
          </a:xfrm>
        </p:spPr>
        <p:txBody>
          <a:bodyPr>
            <a:noAutofit/>
          </a:bodyPr>
          <a:lstStyle>
            <a:lvl1pPr algn="ctr">
              <a:defRPr sz="1800" b="1"/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00979CF3-3A82-CB71-6F47-4593DEA5CDC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17564" y="4875449"/>
            <a:ext cx="2900795" cy="365760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400" b="0"/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CB8E8101-B587-9133-1421-EE7BD26A169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627814" y="4509689"/>
            <a:ext cx="2900795" cy="365760"/>
          </a:xfrm>
        </p:spPr>
        <p:txBody>
          <a:bodyPr>
            <a:noAutofit/>
          </a:bodyPr>
          <a:lstStyle>
            <a:lvl1pPr algn="ctr">
              <a:defRPr sz="1800" b="1"/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C238809E-FACD-8CA1-B795-5D62199DD47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27814" y="4875449"/>
            <a:ext cx="2900795" cy="365760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400" b="0"/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C3F45C7D-9F41-B81A-87DA-9BB0990DBEB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289861" y="4509689"/>
            <a:ext cx="2900795" cy="365760"/>
          </a:xfrm>
        </p:spPr>
        <p:txBody>
          <a:bodyPr>
            <a:noAutofit/>
          </a:bodyPr>
          <a:lstStyle>
            <a:lvl1pPr algn="ctr">
              <a:defRPr sz="1800" b="1"/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BE855C77-76EB-2592-A268-03852C8BD98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289861" y="4875449"/>
            <a:ext cx="2900795" cy="365760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400" b="0"/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4" name="Picture Placeholder 9">
            <a:extLst>
              <a:ext uri="{FF2B5EF4-FFF2-40B4-BE49-F238E27FC236}">
                <a16:creationId xmlns:a16="http://schemas.microsoft.com/office/drawing/2014/main" id="{113D1BED-8351-50D6-609C-A526AE7C1FBA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889491" y="1733087"/>
            <a:ext cx="2377440" cy="2377440"/>
          </a:xfrm>
          <a:prstGeom prst="ellipse">
            <a:avLst/>
          </a:prstGeom>
          <a:solidFill>
            <a:schemeClr val="bg1">
              <a:lumMod val="85000"/>
            </a:schemeClr>
          </a:solidFill>
          <a:ln w="2540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b="0"/>
            </a:lvl1pPr>
          </a:lstStyle>
          <a:p>
            <a:endParaRPr lang="en-US"/>
          </a:p>
        </p:txBody>
      </p:sp>
      <p:sp>
        <p:nvSpPr>
          <p:cNvPr id="25" name="Picture Placeholder 9">
            <a:extLst>
              <a:ext uri="{FF2B5EF4-FFF2-40B4-BE49-F238E27FC236}">
                <a16:creationId xmlns:a16="http://schemas.microsoft.com/office/drawing/2014/main" id="{5A937817-8D87-42BD-8A77-C1AB0E74CD2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8551538" y="1733087"/>
            <a:ext cx="2377440" cy="2377440"/>
          </a:xfrm>
          <a:prstGeom prst="ellipse">
            <a:avLst/>
          </a:prstGeom>
          <a:solidFill>
            <a:schemeClr val="bg1">
              <a:lumMod val="85000"/>
            </a:schemeClr>
          </a:solidFill>
          <a:ln w="2540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b="0"/>
            </a:lvl1pPr>
          </a:lstStyle>
          <a:p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BFF1567-C904-E588-D853-20D401DD9A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4008"/>
            <a:ext cx="12192000" cy="1161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49575269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ictures Turquoise - Wa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2E2B1BCD-4C75-4108-A25F-7EB5C1072799}"/>
              </a:ext>
            </a:extLst>
          </p:cNvPr>
          <p:cNvGrpSpPr/>
          <p:nvPr userDrawn="1"/>
        </p:nvGrpSpPr>
        <p:grpSpPr>
          <a:xfrm flipV="1">
            <a:off x="1" y="2560266"/>
            <a:ext cx="12191999" cy="2498063"/>
            <a:chOff x="1" y="0"/>
            <a:chExt cx="12191999" cy="2498063"/>
          </a:xfrm>
        </p:grpSpPr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1E2BB39F-B593-43C5-01FF-81B2047CC7A9}"/>
                </a:ext>
              </a:extLst>
            </p:cNvPr>
            <p:cNvSpPr/>
            <p:nvPr userDrawn="1"/>
          </p:nvSpPr>
          <p:spPr>
            <a:xfrm flipH="1" flipV="1">
              <a:off x="10" y="1079155"/>
              <a:ext cx="12191990" cy="1418908"/>
            </a:xfrm>
            <a:custGeom>
              <a:avLst/>
              <a:gdLst>
                <a:gd name="connsiteX0" fmla="*/ 9716097 w 12207736"/>
                <a:gd name="connsiteY0" fmla="*/ 535 h 1280623"/>
                <a:gd name="connsiteX1" fmla="*/ 11615598 w 12207736"/>
                <a:gd name="connsiteY1" fmla="*/ 56812 h 1280623"/>
                <a:gd name="connsiteX2" fmla="*/ 12207736 w 12207736"/>
                <a:gd name="connsiteY2" fmla="*/ 97359 h 1280623"/>
                <a:gd name="connsiteX3" fmla="*/ 12207736 w 12207736"/>
                <a:gd name="connsiteY3" fmla="*/ 1280623 h 1280623"/>
                <a:gd name="connsiteX4" fmla="*/ 0 w 12207736"/>
                <a:gd name="connsiteY4" fmla="*/ 1280623 h 1280623"/>
                <a:gd name="connsiteX5" fmla="*/ 0 w 12207736"/>
                <a:gd name="connsiteY5" fmla="*/ 112750 h 1280623"/>
                <a:gd name="connsiteX6" fmla="*/ 304535 w 12207736"/>
                <a:gd name="connsiteY6" fmla="*/ 151439 h 1280623"/>
                <a:gd name="connsiteX7" fmla="*/ 2251787 w 12207736"/>
                <a:gd name="connsiteY7" fmla="*/ 249802 h 1280623"/>
                <a:gd name="connsiteX8" fmla="*/ 2693658 w 12207736"/>
                <a:gd name="connsiteY8" fmla="*/ 250167 h 1280623"/>
                <a:gd name="connsiteX9" fmla="*/ 9716097 w 12207736"/>
                <a:gd name="connsiteY9" fmla="*/ 535 h 1280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07736" h="1280623">
                  <a:moveTo>
                    <a:pt x="9716097" y="535"/>
                  </a:moveTo>
                  <a:cubicBezTo>
                    <a:pt x="10343045" y="3634"/>
                    <a:pt x="10978799" y="20422"/>
                    <a:pt x="11615598" y="56812"/>
                  </a:cubicBezTo>
                  <a:lnTo>
                    <a:pt x="12207736" y="97359"/>
                  </a:lnTo>
                  <a:lnTo>
                    <a:pt x="12207736" y="1280623"/>
                  </a:lnTo>
                  <a:lnTo>
                    <a:pt x="0" y="1280623"/>
                  </a:lnTo>
                  <a:lnTo>
                    <a:pt x="0" y="112750"/>
                  </a:lnTo>
                  <a:lnTo>
                    <a:pt x="304535" y="151439"/>
                  </a:lnTo>
                  <a:cubicBezTo>
                    <a:pt x="782843" y="199305"/>
                    <a:pt x="1406375" y="237478"/>
                    <a:pt x="2251787" y="249802"/>
                  </a:cubicBezTo>
                  <a:cubicBezTo>
                    <a:pt x="2392689" y="251855"/>
                    <a:pt x="2540121" y="251870"/>
                    <a:pt x="2693658" y="250167"/>
                  </a:cubicBezTo>
                  <a:cubicBezTo>
                    <a:pt x="4447942" y="230711"/>
                    <a:pt x="6999327" y="-12897"/>
                    <a:pt x="9716097" y="535"/>
                  </a:cubicBezTo>
                  <a:close/>
                </a:path>
              </a:pathLst>
            </a:custGeom>
            <a:solidFill>
              <a:srgbClr val="E7F2F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2B15299F-AC4B-379C-0421-AA276AF45BD1}"/>
                </a:ext>
              </a:extLst>
            </p:cNvPr>
            <p:cNvSpPr/>
            <p:nvPr userDrawn="1"/>
          </p:nvSpPr>
          <p:spPr>
            <a:xfrm>
              <a:off x="1" y="0"/>
              <a:ext cx="12191990" cy="1695104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051FF17F-3315-FA9F-13B2-61D98FDAA681}"/>
              </a:ext>
            </a:extLst>
          </p:cNvPr>
          <p:cNvSpPr/>
          <p:nvPr userDrawn="1"/>
        </p:nvSpPr>
        <p:spPr>
          <a:xfrm>
            <a:off x="0" y="2881633"/>
            <a:ext cx="12192000" cy="3987632"/>
          </a:xfrm>
          <a:prstGeom prst="rect">
            <a:avLst/>
          </a:prstGeom>
          <a:solidFill>
            <a:srgbClr val="E7F2F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5E13D8-741C-3093-B291-8CF2E11E8D52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D6C59E5-A676-0549-3DAE-E228E826B286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F8DF370B-B41D-86CA-F0CF-707070D38CE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15" name="Picture Placeholder 9">
            <a:extLst>
              <a:ext uri="{FF2B5EF4-FFF2-40B4-BE49-F238E27FC236}">
                <a16:creationId xmlns:a16="http://schemas.microsoft.com/office/drawing/2014/main" id="{03C401D5-72D2-EF11-C535-FE00322CC9B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79241" y="1733087"/>
            <a:ext cx="2377440" cy="2377440"/>
          </a:xfrm>
          <a:prstGeom prst="ellipse">
            <a:avLst/>
          </a:prstGeom>
          <a:solidFill>
            <a:schemeClr val="bg1">
              <a:lumMod val="85000"/>
            </a:schemeClr>
          </a:solidFill>
          <a:ln w="2540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b="0"/>
            </a:lvl1pPr>
          </a:lstStyle>
          <a:p>
            <a:endParaRPr lang="en-US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477CECC0-9E21-B84F-A0A2-F7EDD25AF7E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17564" y="4509689"/>
            <a:ext cx="2900795" cy="365760"/>
          </a:xfrm>
        </p:spPr>
        <p:txBody>
          <a:bodyPr>
            <a:noAutofit/>
          </a:bodyPr>
          <a:lstStyle>
            <a:lvl1pPr algn="ctr">
              <a:defRPr sz="1800" b="1"/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00979CF3-3A82-CB71-6F47-4593DEA5CDC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17564" y="4875449"/>
            <a:ext cx="2900795" cy="365760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400" b="0"/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CB8E8101-B587-9133-1421-EE7BD26A169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627814" y="4509689"/>
            <a:ext cx="2900795" cy="365760"/>
          </a:xfrm>
        </p:spPr>
        <p:txBody>
          <a:bodyPr>
            <a:noAutofit/>
          </a:bodyPr>
          <a:lstStyle>
            <a:lvl1pPr algn="ctr">
              <a:defRPr sz="1800" b="1"/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C238809E-FACD-8CA1-B795-5D62199DD47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27814" y="4875449"/>
            <a:ext cx="2900795" cy="365760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400" b="0"/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C3F45C7D-9F41-B81A-87DA-9BB0990DBEB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289861" y="4509689"/>
            <a:ext cx="2900795" cy="365760"/>
          </a:xfrm>
        </p:spPr>
        <p:txBody>
          <a:bodyPr>
            <a:noAutofit/>
          </a:bodyPr>
          <a:lstStyle>
            <a:lvl1pPr algn="ctr">
              <a:defRPr sz="1800" b="1"/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BE855C77-76EB-2592-A268-03852C8BD98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289861" y="4875449"/>
            <a:ext cx="2900795" cy="365760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400" b="0"/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4" name="Picture Placeholder 9">
            <a:extLst>
              <a:ext uri="{FF2B5EF4-FFF2-40B4-BE49-F238E27FC236}">
                <a16:creationId xmlns:a16="http://schemas.microsoft.com/office/drawing/2014/main" id="{113D1BED-8351-50D6-609C-A526AE7C1FBA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889491" y="1733087"/>
            <a:ext cx="2377440" cy="2377440"/>
          </a:xfrm>
          <a:prstGeom prst="ellipse">
            <a:avLst/>
          </a:prstGeom>
          <a:solidFill>
            <a:schemeClr val="bg1">
              <a:lumMod val="85000"/>
            </a:schemeClr>
          </a:solidFill>
          <a:ln w="2540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b="0"/>
            </a:lvl1pPr>
          </a:lstStyle>
          <a:p>
            <a:endParaRPr lang="en-US"/>
          </a:p>
        </p:txBody>
      </p:sp>
      <p:sp>
        <p:nvSpPr>
          <p:cNvPr id="25" name="Picture Placeholder 9">
            <a:extLst>
              <a:ext uri="{FF2B5EF4-FFF2-40B4-BE49-F238E27FC236}">
                <a16:creationId xmlns:a16="http://schemas.microsoft.com/office/drawing/2014/main" id="{5A937817-8D87-42BD-8A77-C1AB0E74CD2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8551538" y="1733087"/>
            <a:ext cx="2377440" cy="2377440"/>
          </a:xfrm>
          <a:prstGeom prst="ellipse">
            <a:avLst/>
          </a:prstGeom>
          <a:solidFill>
            <a:schemeClr val="bg1">
              <a:lumMod val="85000"/>
            </a:schemeClr>
          </a:solidFill>
          <a:ln w="2540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b="0"/>
            </a:lvl1pPr>
          </a:lstStyle>
          <a:p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75C95DA-C5DA-B84A-6BF5-EE22F9D83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4008"/>
            <a:ext cx="12192000" cy="1161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70528176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emplate 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2133EB3-4532-5592-DB0D-D8E907AFFB2C}"/>
              </a:ext>
            </a:extLst>
          </p:cNvPr>
          <p:cNvSpPr txBox="1"/>
          <p:nvPr userDrawn="1"/>
        </p:nvSpPr>
        <p:spPr>
          <a:xfrm>
            <a:off x="0" y="2179153"/>
            <a:ext cx="12192000" cy="240065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ctr">
              <a:spcAft>
                <a:spcPts val="600"/>
              </a:spcAft>
              <a:buFont typeface="+mj-lt"/>
              <a:buNone/>
            </a:pPr>
            <a:r>
              <a:rPr lang="en-US" sz="15000">
                <a:solidFill>
                  <a:schemeClr val="accent1"/>
                </a:solidFill>
                <a:latin typeface="Poppins"/>
                <a:cs typeface="Poppins"/>
              </a:rPr>
              <a:t>Dividers</a:t>
            </a:r>
          </a:p>
        </p:txBody>
      </p:sp>
    </p:spTree>
    <p:extLst>
      <p:ext uri="{BB962C8B-B14F-4D97-AF65-F5344CB8AC3E}">
        <p14:creationId xmlns:p14="http://schemas.microsoft.com/office/powerpoint/2010/main" val="1527803249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Divider Dark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EE7D1EB-364C-5AE1-D017-26B034057144}"/>
              </a:ext>
            </a:extLst>
          </p:cNvPr>
          <p:cNvSpPr/>
          <p:nvPr userDrawn="1"/>
        </p:nvSpPr>
        <p:spPr>
          <a:xfrm>
            <a:off x="2082" y="1"/>
            <a:ext cx="12194077" cy="6858000"/>
          </a:xfrm>
          <a:prstGeom prst="rect">
            <a:avLst/>
          </a:prstGeom>
          <a:solidFill>
            <a:schemeClr val="tx2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CE45D99C-0934-F6BA-7555-BA45D58B23B1}"/>
              </a:ext>
            </a:extLst>
          </p:cNvPr>
          <p:cNvGrpSpPr/>
          <p:nvPr userDrawn="1"/>
        </p:nvGrpSpPr>
        <p:grpSpPr>
          <a:xfrm>
            <a:off x="0" y="3097952"/>
            <a:ext cx="12192000" cy="3760048"/>
            <a:chOff x="0" y="3097952"/>
            <a:chExt cx="12192000" cy="3760048"/>
          </a:xfrm>
        </p:grpSpPr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7177BECD-4D35-FB39-66FE-A76873C83814}"/>
                </a:ext>
              </a:extLst>
            </p:cNvPr>
            <p:cNvSpPr/>
            <p:nvPr userDrawn="1"/>
          </p:nvSpPr>
          <p:spPr>
            <a:xfrm rot="10800000" flipH="1" flipV="1">
              <a:off x="4163" y="3097952"/>
              <a:ext cx="12185756" cy="3466341"/>
            </a:xfrm>
            <a:custGeom>
              <a:avLst/>
              <a:gdLst>
                <a:gd name="connsiteX0" fmla="*/ 9716097 w 12207736"/>
                <a:gd name="connsiteY0" fmla="*/ 535 h 1280623"/>
                <a:gd name="connsiteX1" fmla="*/ 11615598 w 12207736"/>
                <a:gd name="connsiteY1" fmla="*/ 56812 h 1280623"/>
                <a:gd name="connsiteX2" fmla="*/ 12207736 w 12207736"/>
                <a:gd name="connsiteY2" fmla="*/ 97359 h 1280623"/>
                <a:gd name="connsiteX3" fmla="*/ 12207736 w 12207736"/>
                <a:gd name="connsiteY3" fmla="*/ 1280623 h 1280623"/>
                <a:gd name="connsiteX4" fmla="*/ 0 w 12207736"/>
                <a:gd name="connsiteY4" fmla="*/ 1280623 h 1280623"/>
                <a:gd name="connsiteX5" fmla="*/ 0 w 12207736"/>
                <a:gd name="connsiteY5" fmla="*/ 112750 h 1280623"/>
                <a:gd name="connsiteX6" fmla="*/ 304535 w 12207736"/>
                <a:gd name="connsiteY6" fmla="*/ 151439 h 1280623"/>
                <a:gd name="connsiteX7" fmla="*/ 2251787 w 12207736"/>
                <a:gd name="connsiteY7" fmla="*/ 249802 h 1280623"/>
                <a:gd name="connsiteX8" fmla="*/ 2693658 w 12207736"/>
                <a:gd name="connsiteY8" fmla="*/ 250167 h 1280623"/>
                <a:gd name="connsiteX9" fmla="*/ 9716097 w 12207736"/>
                <a:gd name="connsiteY9" fmla="*/ 535 h 1280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07736" h="1280623">
                  <a:moveTo>
                    <a:pt x="9716097" y="535"/>
                  </a:moveTo>
                  <a:cubicBezTo>
                    <a:pt x="10343045" y="3634"/>
                    <a:pt x="10978799" y="20422"/>
                    <a:pt x="11615598" y="56812"/>
                  </a:cubicBezTo>
                  <a:lnTo>
                    <a:pt x="12207736" y="97359"/>
                  </a:lnTo>
                  <a:lnTo>
                    <a:pt x="12207736" y="1280623"/>
                  </a:lnTo>
                  <a:lnTo>
                    <a:pt x="0" y="1280623"/>
                  </a:lnTo>
                  <a:lnTo>
                    <a:pt x="0" y="112750"/>
                  </a:lnTo>
                  <a:lnTo>
                    <a:pt x="304535" y="151439"/>
                  </a:lnTo>
                  <a:cubicBezTo>
                    <a:pt x="782843" y="199305"/>
                    <a:pt x="1406375" y="237478"/>
                    <a:pt x="2251787" y="249802"/>
                  </a:cubicBezTo>
                  <a:cubicBezTo>
                    <a:pt x="2392689" y="251855"/>
                    <a:pt x="2540121" y="251870"/>
                    <a:pt x="2693658" y="250167"/>
                  </a:cubicBezTo>
                  <a:cubicBezTo>
                    <a:pt x="4447942" y="230711"/>
                    <a:pt x="6999327" y="-12897"/>
                    <a:pt x="9716097" y="53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A32C166A-9041-1E58-566B-C59D9A85A65B}"/>
                </a:ext>
              </a:extLst>
            </p:cNvPr>
            <p:cNvSpPr/>
            <p:nvPr userDrawn="1"/>
          </p:nvSpPr>
          <p:spPr>
            <a:xfrm>
              <a:off x="0" y="5741043"/>
              <a:ext cx="12192000" cy="111695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52836C2D-C2F1-C991-8542-20BFDD7A9012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0A673025-B1FD-182C-3361-CD0E6E88F635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4134741A-7BE6-4B4F-CC92-8248637EC50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28" name="Title 1">
            <a:extLst>
              <a:ext uri="{FF2B5EF4-FFF2-40B4-BE49-F238E27FC236}">
                <a16:creationId xmlns:a16="http://schemas.microsoft.com/office/drawing/2014/main" id="{0A0FA89A-B828-411A-646A-48F2062678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1144" y="2830226"/>
            <a:ext cx="12203144" cy="1325563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36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75268169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meline Divider Dark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EE7D1EB-364C-5AE1-D017-26B034057144}"/>
              </a:ext>
            </a:extLst>
          </p:cNvPr>
          <p:cNvSpPr/>
          <p:nvPr userDrawn="1"/>
        </p:nvSpPr>
        <p:spPr>
          <a:xfrm>
            <a:off x="-3679" y="18289"/>
            <a:ext cx="12194077" cy="6858000"/>
          </a:xfrm>
          <a:prstGeom prst="rect">
            <a:avLst/>
          </a:prstGeom>
          <a:solidFill>
            <a:schemeClr val="accent4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20C86F4-CF09-F351-B0B6-0D5493D3C10C}"/>
              </a:ext>
            </a:extLst>
          </p:cNvPr>
          <p:cNvGrpSpPr/>
          <p:nvPr userDrawn="1"/>
        </p:nvGrpSpPr>
        <p:grpSpPr>
          <a:xfrm>
            <a:off x="0" y="3101326"/>
            <a:ext cx="12192000" cy="3767560"/>
            <a:chOff x="0" y="3101326"/>
            <a:chExt cx="12192000" cy="3767560"/>
          </a:xfrm>
        </p:grpSpPr>
        <p:sp>
          <p:nvSpPr>
            <p:cNvPr id="4" name="Freeform 3">
              <a:extLst>
                <a:ext uri="{FF2B5EF4-FFF2-40B4-BE49-F238E27FC236}">
                  <a16:creationId xmlns:a16="http://schemas.microsoft.com/office/drawing/2014/main" id="{339B0375-4632-1004-D7ED-9FB1E4B66CF2}"/>
                </a:ext>
              </a:extLst>
            </p:cNvPr>
            <p:cNvSpPr/>
            <p:nvPr userDrawn="1"/>
          </p:nvSpPr>
          <p:spPr>
            <a:xfrm rot="10800000" flipH="1" flipV="1">
              <a:off x="0" y="3101326"/>
              <a:ext cx="12186665" cy="3466341"/>
            </a:xfrm>
            <a:custGeom>
              <a:avLst/>
              <a:gdLst>
                <a:gd name="connsiteX0" fmla="*/ 9716097 w 12207736"/>
                <a:gd name="connsiteY0" fmla="*/ 535 h 1280623"/>
                <a:gd name="connsiteX1" fmla="*/ 11615598 w 12207736"/>
                <a:gd name="connsiteY1" fmla="*/ 56812 h 1280623"/>
                <a:gd name="connsiteX2" fmla="*/ 12207736 w 12207736"/>
                <a:gd name="connsiteY2" fmla="*/ 97359 h 1280623"/>
                <a:gd name="connsiteX3" fmla="*/ 12207736 w 12207736"/>
                <a:gd name="connsiteY3" fmla="*/ 1280623 h 1280623"/>
                <a:gd name="connsiteX4" fmla="*/ 0 w 12207736"/>
                <a:gd name="connsiteY4" fmla="*/ 1280623 h 1280623"/>
                <a:gd name="connsiteX5" fmla="*/ 0 w 12207736"/>
                <a:gd name="connsiteY5" fmla="*/ 112750 h 1280623"/>
                <a:gd name="connsiteX6" fmla="*/ 304535 w 12207736"/>
                <a:gd name="connsiteY6" fmla="*/ 151439 h 1280623"/>
                <a:gd name="connsiteX7" fmla="*/ 2251787 w 12207736"/>
                <a:gd name="connsiteY7" fmla="*/ 249802 h 1280623"/>
                <a:gd name="connsiteX8" fmla="*/ 2693658 w 12207736"/>
                <a:gd name="connsiteY8" fmla="*/ 250167 h 1280623"/>
                <a:gd name="connsiteX9" fmla="*/ 9716097 w 12207736"/>
                <a:gd name="connsiteY9" fmla="*/ 535 h 1280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07736" h="1280623">
                  <a:moveTo>
                    <a:pt x="9716097" y="535"/>
                  </a:moveTo>
                  <a:cubicBezTo>
                    <a:pt x="10343045" y="3634"/>
                    <a:pt x="10978799" y="20422"/>
                    <a:pt x="11615598" y="56812"/>
                  </a:cubicBezTo>
                  <a:lnTo>
                    <a:pt x="12207736" y="97359"/>
                  </a:lnTo>
                  <a:lnTo>
                    <a:pt x="12207736" y="1280623"/>
                  </a:lnTo>
                  <a:lnTo>
                    <a:pt x="0" y="1280623"/>
                  </a:lnTo>
                  <a:lnTo>
                    <a:pt x="0" y="112750"/>
                  </a:lnTo>
                  <a:lnTo>
                    <a:pt x="304535" y="151439"/>
                  </a:lnTo>
                  <a:cubicBezTo>
                    <a:pt x="782843" y="199305"/>
                    <a:pt x="1406375" y="237478"/>
                    <a:pt x="2251787" y="249802"/>
                  </a:cubicBezTo>
                  <a:cubicBezTo>
                    <a:pt x="2392689" y="251855"/>
                    <a:pt x="2540121" y="251870"/>
                    <a:pt x="2693658" y="250167"/>
                  </a:cubicBezTo>
                  <a:cubicBezTo>
                    <a:pt x="4447942" y="230711"/>
                    <a:pt x="6999327" y="-12897"/>
                    <a:pt x="9716097" y="53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0BD3496C-6095-41E1-3357-4E873FF94EF9}"/>
                </a:ext>
              </a:extLst>
            </p:cNvPr>
            <p:cNvSpPr/>
            <p:nvPr userDrawn="1"/>
          </p:nvSpPr>
          <p:spPr>
            <a:xfrm>
              <a:off x="0" y="5751929"/>
              <a:ext cx="12192000" cy="1116957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Title 1">
            <a:extLst>
              <a:ext uri="{FF2B5EF4-FFF2-40B4-BE49-F238E27FC236}">
                <a16:creationId xmlns:a16="http://schemas.microsoft.com/office/drawing/2014/main" id="{3BE1A0A1-1871-37BC-8160-DA06F296D1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1144" y="2830226"/>
            <a:ext cx="12203144" cy="1325563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36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2836C2D-C2F1-C991-8542-20BFDD7A9012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0A673025-B1FD-182C-3361-CD0E6E88F635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4134741A-7BE6-4B4F-CC92-8248637EC50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1285285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meline Divider Medium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F66CC9FB-B8C2-192F-65C8-FB14F00943AA}"/>
              </a:ext>
            </a:extLst>
          </p:cNvPr>
          <p:cNvSpPr/>
          <p:nvPr userDrawn="1"/>
        </p:nvSpPr>
        <p:spPr>
          <a:xfrm>
            <a:off x="4163" y="0"/>
            <a:ext cx="12194077" cy="6858000"/>
          </a:xfrm>
          <a:prstGeom prst="rect">
            <a:avLst/>
          </a:prstGeom>
          <a:solidFill>
            <a:schemeClr val="accent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3">
            <a:extLst>
              <a:ext uri="{FF2B5EF4-FFF2-40B4-BE49-F238E27FC236}">
                <a16:creationId xmlns:a16="http://schemas.microsoft.com/office/drawing/2014/main" id="{F909AC87-194A-85E7-D587-9B7BA3A3361D}"/>
              </a:ext>
            </a:extLst>
          </p:cNvPr>
          <p:cNvSpPr/>
          <p:nvPr userDrawn="1"/>
        </p:nvSpPr>
        <p:spPr>
          <a:xfrm rot="10800000" flipH="1" flipV="1">
            <a:off x="4163" y="3090440"/>
            <a:ext cx="12194077" cy="3466341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27B60DC0-0063-D787-ECB7-FA6C2F216DB4}"/>
              </a:ext>
            </a:extLst>
          </p:cNvPr>
          <p:cNvSpPr/>
          <p:nvPr userDrawn="1"/>
        </p:nvSpPr>
        <p:spPr>
          <a:xfrm rot="10800000" flipH="1" flipV="1">
            <a:off x="4163" y="3333509"/>
            <a:ext cx="12194077" cy="3524491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F595C31F-1FAE-1D7F-6DC1-155B20A9A62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0917FB5-0846-D22E-337A-00844A5BA33C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1C4B65C-5BE9-1439-D442-E04D90C6884E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682E9F2-0B54-8C74-59BF-BFD38CAB3D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1144" y="2830226"/>
            <a:ext cx="12203144" cy="1325563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36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46448547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emplate 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2133EB3-4532-5592-DB0D-D8E907AFFB2C}"/>
              </a:ext>
            </a:extLst>
          </p:cNvPr>
          <p:cNvSpPr txBox="1"/>
          <p:nvPr userDrawn="1"/>
        </p:nvSpPr>
        <p:spPr>
          <a:xfrm>
            <a:off x="0" y="2179153"/>
            <a:ext cx="12192000" cy="240065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ctr">
              <a:spcAft>
                <a:spcPts val="600"/>
              </a:spcAft>
              <a:buFont typeface="+mj-lt"/>
              <a:buNone/>
            </a:pPr>
            <a:r>
              <a:rPr lang="en-US" sz="15000">
                <a:solidFill>
                  <a:schemeClr val="accent1"/>
                </a:solidFill>
                <a:latin typeface="Poppins"/>
                <a:cs typeface="Poppins"/>
              </a:rPr>
              <a:t>Alt Dividers</a:t>
            </a:r>
          </a:p>
        </p:txBody>
      </p:sp>
    </p:spTree>
    <p:extLst>
      <p:ext uri="{BB962C8B-B14F-4D97-AF65-F5344CB8AC3E}">
        <p14:creationId xmlns:p14="http://schemas.microsoft.com/office/powerpoint/2010/main" val="610910955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Dar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18C00F3-40FD-BA62-4C0B-5A923330878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alpha val="97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1">
            <a:extLst>
              <a:ext uri="{FF2B5EF4-FFF2-40B4-BE49-F238E27FC236}">
                <a16:creationId xmlns:a16="http://schemas.microsoft.com/office/drawing/2014/main" id="{335ED27F-CBF8-5563-099F-F136D4E53CD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574268" y="0"/>
            <a:ext cx="7617731" cy="4844716"/>
          </a:xfrm>
          <a:custGeom>
            <a:avLst/>
            <a:gdLst>
              <a:gd name="T0" fmla="*/ 15590 w 16668"/>
              <a:gd name="T1" fmla="*/ 10599 h 10600"/>
              <a:gd name="T2" fmla="*/ 15590 w 16668"/>
              <a:gd name="T3" fmla="*/ 10599 h 10600"/>
              <a:gd name="T4" fmla="*/ 16667 w 16668"/>
              <a:gd name="T5" fmla="*/ 10558 h 10600"/>
              <a:gd name="T6" fmla="*/ 16667 w 16668"/>
              <a:gd name="T7" fmla="*/ 0 h 10600"/>
              <a:gd name="T8" fmla="*/ 0 w 16668"/>
              <a:gd name="T9" fmla="*/ 0 h 10600"/>
              <a:gd name="T10" fmla="*/ 15590 w 16668"/>
              <a:gd name="T11" fmla="*/ 10599 h 10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668" h="10600">
                <a:moveTo>
                  <a:pt x="15590" y="10599"/>
                </a:moveTo>
                <a:lnTo>
                  <a:pt x="15590" y="10599"/>
                </a:lnTo>
                <a:cubicBezTo>
                  <a:pt x="15941" y="10599"/>
                  <a:pt x="16313" y="10579"/>
                  <a:pt x="16667" y="10558"/>
                </a:cubicBezTo>
                <a:cubicBezTo>
                  <a:pt x="16667" y="0"/>
                  <a:pt x="16667" y="0"/>
                  <a:pt x="16667" y="0"/>
                </a:cubicBezTo>
                <a:cubicBezTo>
                  <a:pt x="0" y="0"/>
                  <a:pt x="0" y="0"/>
                  <a:pt x="0" y="0"/>
                </a:cubicBezTo>
                <a:cubicBezTo>
                  <a:pt x="2463" y="6210"/>
                  <a:pt x="8509" y="10599"/>
                  <a:pt x="15590" y="10599"/>
                </a:cubicBezTo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Freeform 2">
            <a:extLst>
              <a:ext uri="{FF2B5EF4-FFF2-40B4-BE49-F238E27FC236}">
                <a16:creationId xmlns:a16="http://schemas.microsoft.com/office/drawing/2014/main" id="{E838259A-B11E-2012-4255-49878FE4416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910724"/>
            <a:ext cx="7748337" cy="5947276"/>
          </a:xfrm>
          <a:custGeom>
            <a:avLst/>
            <a:gdLst>
              <a:gd name="T0" fmla="*/ 850 w 17206"/>
              <a:gd name="T1" fmla="*/ 0 h 13209"/>
              <a:gd name="T2" fmla="*/ 850 w 17206"/>
              <a:gd name="T3" fmla="*/ 0 h 13209"/>
              <a:gd name="T4" fmla="*/ 0 w 17206"/>
              <a:gd name="T5" fmla="*/ 20 h 13209"/>
              <a:gd name="T6" fmla="*/ 0 w 17206"/>
              <a:gd name="T7" fmla="*/ 13208 h 13209"/>
              <a:gd name="T8" fmla="*/ 17205 w 17206"/>
              <a:gd name="T9" fmla="*/ 13208 h 13209"/>
              <a:gd name="T10" fmla="*/ 850 w 17206"/>
              <a:gd name="T11" fmla="*/ 0 h 13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206" h="13209">
                <a:moveTo>
                  <a:pt x="850" y="0"/>
                </a:moveTo>
                <a:lnTo>
                  <a:pt x="850" y="0"/>
                </a:lnTo>
                <a:cubicBezTo>
                  <a:pt x="559" y="0"/>
                  <a:pt x="269" y="0"/>
                  <a:pt x="0" y="20"/>
                </a:cubicBezTo>
                <a:cubicBezTo>
                  <a:pt x="0" y="13208"/>
                  <a:pt x="0" y="13208"/>
                  <a:pt x="0" y="13208"/>
                </a:cubicBezTo>
                <a:cubicBezTo>
                  <a:pt x="17205" y="13208"/>
                  <a:pt x="17205" y="13208"/>
                  <a:pt x="17205" y="13208"/>
                </a:cubicBezTo>
                <a:cubicBezTo>
                  <a:pt x="15591" y="5652"/>
                  <a:pt x="8883" y="0"/>
                  <a:pt x="850" y="0"/>
                </a:cubicBezTo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B85E73-5CDF-6E16-9778-510C4D600A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2766218"/>
            <a:ext cx="12191999" cy="1325563"/>
          </a:xfrm>
        </p:spPr>
        <p:txBody>
          <a:bodyPr>
            <a:noAutofit/>
          </a:bodyPr>
          <a:lstStyle>
            <a:lvl1pPr algn="ctr">
              <a:defRPr sz="36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35E61FD-74E1-3A86-62A3-66E2DABE3B5A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687F282C-6D82-7DA0-0C00-807161B4D25D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E8E8DFBF-4564-6940-8C5E-27F4DA08874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1676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10ACD5-FC66-23F2-A772-6115E6699D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F1301F3-1218-55BC-0F6D-DE5B6AD388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A033C-80A3-DF46-9A62-8ECF1360673D}" type="datetimeFigureOut">
              <a:rPr lang="en-US" smtClean="0"/>
              <a:t>9/8/25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02EB88F-4509-DBCF-0442-A47FD9937C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46755B2-9798-17F9-B5C5-C0A8327F70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A7246-886F-8D41-97C0-051FA9785F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2395941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Dark Turquoi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0E35F72-6AD2-AF7C-A851-6C2B05C68B7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96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1">
            <a:extLst>
              <a:ext uri="{FF2B5EF4-FFF2-40B4-BE49-F238E27FC236}">
                <a16:creationId xmlns:a16="http://schemas.microsoft.com/office/drawing/2014/main" id="{FE27DCC5-D653-CAC5-F6DF-DE612385C99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574268" y="0"/>
            <a:ext cx="7617731" cy="4844716"/>
          </a:xfrm>
          <a:custGeom>
            <a:avLst/>
            <a:gdLst>
              <a:gd name="T0" fmla="*/ 15590 w 16668"/>
              <a:gd name="T1" fmla="*/ 10599 h 10600"/>
              <a:gd name="T2" fmla="*/ 15590 w 16668"/>
              <a:gd name="T3" fmla="*/ 10599 h 10600"/>
              <a:gd name="T4" fmla="*/ 16667 w 16668"/>
              <a:gd name="T5" fmla="*/ 10558 h 10600"/>
              <a:gd name="T6" fmla="*/ 16667 w 16668"/>
              <a:gd name="T7" fmla="*/ 0 h 10600"/>
              <a:gd name="T8" fmla="*/ 0 w 16668"/>
              <a:gd name="T9" fmla="*/ 0 h 10600"/>
              <a:gd name="T10" fmla="*/ 15590 w 16668"/>
              <a:gd name="T11" fmla="*/ 10599 h 10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668" h="10600">
                <a:moveTo>
                  <a:pt x="15590" y="10599"/>
                </a:moveTo>
                <a:lnTo>
                  <a:pt x="15590" y="10599"/>
                </a:lnTo>
                <a:cubicBezTo>
                  <a:pt x="15941" y="10599"/>
                  <a:pt x="16313" y="10579"/>
                  <a:pt x="16667" y="10558"/>
                </a:cubicBezTo>
                <a:cubicBezTo>
                  <a:pt x="16667" y="0"/>
                  <a:pt x="16667" y="0"/>
                  <a:pt x="16667" y="0"/>
                </a:cubicBezTo>
                <a:cubicBezTo>
                  <a:pt x="0" y="0"/>
                  <a:pt x="0" y="0"/>
                  <a:pt x="0" y="0"/>
                </a:cubicBezTo>
                <a:cubicBezTo>
                  <a:pt x="2463" y="6210"/>
                  <a:pt x="8509" y="10599"/>
                  <a:pt x="15590" y="10599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Freeform 2">
            <a:extLst>
              <a:ext uri="{FF2B5EF4-FFF2-40B4-BE49-F238E27FC236}">
                <a16:creationId xmlns:a16="http://schemas.microsoft.com/office/drawing/2014/main" id="{957C1550-7EA2-299B-0B90-91D34959EFE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910724"/>
            <a:ext cx="7748337" cy="5947276"/>
          </a:xfrm>
          <a:custGeom>
            <a:avLst/>
            <a:gdLst>
              <a:gd name="T0" fmla="*/ 850 w 17206"/>
              <a:gd name="T1" fmla="*/ 0 h 13209"/>
              <a:gd name="T2" fmla="*/ 850 w 17206"/>
              <a:gd name="T3" fmla="*/ 0 h 13209"/>
              <a:gd name="T4" fmla="*/ 0 w 17206"/>
              <a:gd name="T5" fmla="*/ 20 h 13209"/>
              <a:gd name="T6" fmla="*/ 0 w 17206"/>
              <a:gd name="T7" fmla="*/ 13208 h 13209"/>
              <a:gd name="T8" fmla="*/ 17205 w 17206"/>
              <a:gd name="T9" fmla="*/ 13208 h 13209"/>
              <a:gd name="T10" fmla="*/ 850 w 17206"/>
              <a:gd name="T11" fmla="*/ 0 h 13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206" h="13209">
                <a:moveTo>
                  <a:pt x="850" y="0"/>
                </a:moveTo>
                <a:lnTo>
                  <a:pt x="850" y="0"/>
                </a:lnTo>
                <a:cubicBezTo>
                  <a:pt x="559" y="0"/>
                  <a:pt x="269" y="0"/>
                  <a:pt x="0" y="20"/>
                </a:cubicBezTo>
                <a:cubicBezTo>
                  <a:pt x="0" y="13208"/>
                  <a:pt x="0" y="13208"/>
                  <a:pt x="0" y="13208"/>
                </a:cubicBezTo>
                <a:cubicBezTo>
                  <a:pt x="17205" y="13208"/>
                  <a:pt x="17205" y="13208"/>
                  <a:pt x="17205" y="13208"/>
                </a:cubicBezTo>
                <a:cubicBezTo>
                  <a:pt x="15591" y="5652"/>
                  <a:pt x="8883" y="0"/>
                  <a:pt x="850" y="0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B85E73-5CDF-6E16-9778-510C4D600A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2766218"/>
            <a:ext cx="12191999" cy="1325563"/>
          </a:xfrm>
        </p:spPr>
        <p:txBody>
          <a:bodyPr>
            <a:noAutofit/>
          </a:bodyPr>
          <a:lstStyle>
            <a:lvl1pPr algn="ctr">
              <a:defRPr sz="36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35E61FD-74E1-3A86-62A3-66E2DABE3B5A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687F282C-6D82-7DA0-0C00-807161B4D25D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E8E8DFBF-4564-6940-8C5E-27F4DA08874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359750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Dark Burgun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3DB4EA9E-3ACE-593B-DB72-1DEB3429780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4">
              <a:alpha val="96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1">
            <a:extLst>
              <a:ext uri="{FF2B5EF4-FFF2-40B4-BE49-F238E27FC236}">
                <a16:creationId xmlns:a16="http://schemas.microsoft.com/office/drawing/2014/main" id="{05E400F3-9635-6AD0-561E-9BD407492D1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574268" y="0"/>
            <a:ext cx="7617731" cy="4844716"/>
          </a:xfrm>
          <a:custGeom>
            <a:avLst/>
            <a:gdLst>
              <a:gd name="T0" fmla="*/ 15590 w 16668"/>
              <a:gd name="T1" fmla="*/ 10599 h 10600"/>
              <a:gd name="T2" fmla="*/ 15590 w 16668"/>
              <a:gd name="T3" fmla="*/ 10599 h 10600"/>
              <a:gd name="T4" fmla="*/ 16667 w 16668"/>
              <a:gd name="T5" fmla="*/ 10558 h 10600"/>
              <a:gd name="T6" fmla="*/ 16667 w 16668"/>
              <a:gd name="T7" fmla="*/ 0 h 10600"/>
              <a:gd name="T8" fmla="*/ 0 w 16668"/>
              <a:gd name="T9" fmla="*/ 0 h 10600"/>
              <a:gd name="T10" fmla="*/ 15590 w 16668"/>
              <a:gd name="T11" fmla="*/ 10599 h 10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668" h="10600">
                <a:moveTo>
                  <a:pt x="15590" y="10599"/>
                </a:moveTo>
                <a:lnTo>
                  <a:pt x="15590" y="10599"/>
                </a:lnTo>
                <a:cubicBezTo>
                  <a:pt x="15941" y="10599"/>
                  <a:pt x="16313" y="10579"/>
                  <a:pt x="16667" y="10558"/>
                </a:cubicBezTo>
                <a:cubicBezTo>
                  <a:pt x="16667" y="0"/>
                  <a:pt x="16667" y="0"/>
                  <a:pt x="16667" y="0"/>
                </a:cubicBezTo>
                <a:cubicBezTo>
                  <a:pt x="0" y="0"/>
                  <a:pt x="0" y="0"/>
                  <a:pt x="0" y="0"/>
                </a:cubicBezTo>
                <a:cubicBezTo>
                  <a:pt x="2463" y="6210"/>
                  <a:pt x="8509" y="10599"/>
                  <a:pt x="15590" y="10599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Freeform 2">
            <a:extLst>
              <a:ext uri="{FF2B5EF4-FFF2-40B4-BE49-F238E27FC236}">
                <a16:creationId xmlns:a16="http://schemas.microsoft.com/office/drawing/2014/main" id="{C9B3B0EC-5B99-63E9-3B2A-33B306777E0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910724"/>
            <a:ext cx="7748337" cy="5947276"/>
          </a:xfrm>
          <a:custGeom>
            <a:avLst/>
            <a:gdLst>
              <a:gd name="T0" fmla="*/ 850 w 17206"/>
              <a:gd name="T1" fmla="*/ 0 h 13209"/>
              <a:gd name="T2" fmla="*/ 850 w 17206"/>
              <a:gd name="T3" fmla="*/ 0 h 13209"/>
              <a:gd name="T4" fmla="*/ 0 w 17206"/>
              <a:gd name="T5" fmla="*/ 20 h 13209"/>
              <a:gd name="T6" fmla="*/ 0 w 17206"/>
              <a:gd name="T7" fmla="*/ 13208 h 13209"/>
              <a:gd name="T8" fmla="*/ 17205 w 17206"/>
              <a:gd name="T9" fmla="*/ 13208 h 13209"/>
              <a:gd name="T10" fmla="*/ 850 w 17206"/>
              <a:gd name="T11" fmla="*/ 0 h 13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206" h="13209">
                <a:moveTo>
                  <a:pt x="850" y="0"/>
                </a:moveTo>
                <a:lnTo>
                  <a:pt x="850" y="0"/>
                </a:lnTo>
                <a:cubicBezTo>
                  <a:pt x="559" y="0"/>
                  <a:pt x="269" y="0"/>
                  <a:pt x="0" y="20"/>
                </a:cubicBezTo>
                <a:cubicBezTo>
                  <a:pt x="0" y="13208"/>
                  <a:pt x="0" y="13208"/>
                  <a:pt x="0" y="13208"/>
                </a:cubicBezTo>
                <a:cubicBezTo>
                  <a:pt x="17205" y="13208"/>
                  <a:pt x="17205" y="13208"/>
                  <a:pt x="17205" y="13208"/>
                </a:cubicBezTo>
                <a:cubicBezTo>
                  <a:pt x="15591" y="5652"/>
                  <a:pt x="8883" y="0"/>
                  <a:pt x="850" y="0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B85E73-5CDF-6E16-9778-510C4D600A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2766218"/>
            <a:ext cx="12191999" cy="1325563"/>
          </a:xfrm>
        </p:spPr>
        <p:txBody>
          <a:bodyPr>
            <a:noAutofit/>
          </a:bodyPr>
          <a:lstStyle>
            <a:lvl1pPr algn="ctr">
              <a:defRPr sz="36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35E61FD-74E1-3A86-62A3-66E2DABE3B5A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687F282C-6D82-7DA0-0C00-807161B4D25D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E8E8DFBF-4564-6940-8C5E-27F4DA08874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378828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emplate 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2133EB3-4532-5592-DB0D-D8E907AFFB2C}"/>
              </a:ext>
            </a:extLst>
          </p:cNvPr>
          <p:cNvSpPr txBox="1"/>
          <p:nvPr userDrawn="1"/>
        </p:nvSpPr>
        <p:spPr>
          <a:xfrm>
            <a:off x="0" y="1074509"/>
            <a:ext cx="12192000" cy="470898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ctr">
              <a:spcAft>
                <a:spcPts val="600"/>
              </a:spcAft>
              <a:buFont typeface="+mj-lt"/>
              <a:buNone/>
            </a:pPr>
            <a:r>
              <a:rPr lang="en-US" sz="15000">
                <a:solidFill>
                  <a:schemeClr val="accent1"/>
                </a:solidFill>
                <a:latin typeface="Poppins"/>
                <a:cs typeface="Poppins"/>
              </a:rPr>
              <a:t>Top/Bottom</a:t>
            </a:r>
            <a:br>
              <a:rPr lang="en-US" sz="15000">
                <a:solidFill>
                  <a:schemeClr val="accent1"/>
                </a:solidFill>
                <a:latin typeface="Poppins"/>
                <a:cs typeface="Poppins"/>
              </a:rPr>
            </a:br>
            <a:r>
              <a:rPr lang="en-US" sz="15000">
                <a:solidFill>
                  <a:schemeClr val="accent1"/>
                </a:solidFill>
                <a:latin typeface="Poppins"/>
                <a:cs typeface="Poppins"/>
              </a:rPr>
              <a:t>Layouts</a:t>
            </a:r>
          </a:p>
        </p:txBody>
      </p:sp>
    </p:spTree>
    <p:extLst>
      <p:ext uri="{BB962C8B-B14F-4D97-AF65-F5344CB8AC3E}">
        <p14:creationId xmlns:p14="http://schemas.microsoft.com/office/powerpoint/2010/main" val="3771738606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Blue Wav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52668AB8-AC6E-700B-B057-460ADBC251BD}"/>
              </a:ext>
            </a:extLst>
          </p:cNvPr>
          <p:cNvGrpSpPr/>
          <p:nvPr userDrawn="1"/>
        </p:nvGrpSpPr>
        <p:grpSpPr>
          <a:xfrm>
            <a:off x="1" y="0"/>
            <a:ext cx="12191999" cy="2498063"/>
            <a:chOff x="1" y="0"/>
            <a:chExt cx="12191999" cy="2498063"/>
          </a:xfrm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822E351C-269D-9A86-FF46-FF4B849E2E7D}"/>
                </a:ext>
              </a:extLst>
            </p:cNvPr>
            <p:cNvSpPr/>
            <p:nvPr userDrawn="1"/>
          </p:nvSpPr>
          <p:spPr>
            <a:xfrm flipH="1" flipV="1">
              <a:off x="10" y="1079155"/>
              <a:ext cx="12191990" cy="1418908"/>
            </a:xfrm>
            <a:custGeom>
              <a:avLst/>
              <a:gdLst>
                <a:gd name="connsiteX0" fmla="*/ 9716097 w 12207736"/>
                <a:gd name="connsiteY0" fmla="*/ 535 h 1280623"/>
                <a:gd name="connsiteX1" fmla="*/ 11615598 w 12207736"/>
                <a:gd name="connsiteY1" fmla="*/ 56812 h 1280623"/>
                <a:gd name="connsiteX2" fmla="*/ 12207736 w 12207736"/>
                <a:gd name="connsiteY2" fmla="*/ 97359 h 1280623"/>
                <a:gd name="connsiteX3" fmla="*/ 12207736 w 12207736"/>
                <a:gd name="connsiteY3" fmla="*/ 1280623 h 1280623"/>
                <a:gd name="connsiteX4" fmla="*/ 0 w 12207736"/>
                <a:gd name="connsiteY4" fmla="*/ 1280623 h 1280623"/>
                <a:gd name="connsiteX5" fmla="*/ 0 w 12207736"/>
                <a:gd name="connsiteY5" fmla="*/ 112750 h 1280623"/>
                <a:gd name="connsiteX6" fmla="*/ 304535 w 12207736"/>
                <a:gd name="connsiteY6" fmla="*/ 151439 h 1280623"/>
                <a:gd name="connsiteX7" fmla="*/ 2251787 w 12207736"/>
                <a:gd name="connsiteY7" fmla="*/ 249802 h 1280623"/>
                <a:gd name="connsiteX8" fmla="*/ 2693658 w 12207736"/>
                <a:gd name="connsiteY8" fmla="*/ 250167 h 1280623"/>
                <a:gd name="connsiteX9" fmla="*/ 9716097 w 12207736"/>
                <a:gd name="connsiteY9" fmla="*/ 535 h 1280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07736" h="1280623">
                  <a:moveTo>
                    <a:pt x="9716097" y="535"/>
                  </a:moveTo>
                  <a:cubicBezTo>
                    <a:pt x="10343045" y="3634"/>
                    <a:pt x="10978799" y="20422"/>
                    <a:pt x="11615598" y="56812"/>
                  </a:cubicBezTo>
                  <a:lnTo>
                    <a:pt x="12207736" y="97359"/>
                  </a:lnTo>
                  <a:lnTo>
                    <a:pt x="12207736" y="1280623"/>
                  </a:lnTo>
                  <a:lnTo>
                    <a:pt x="0" y="1280623"/>
                  </a:lnTo>
                  <a:lnTo>
                    <a:pt x="0" y="112750"/>
                  </a:lnTo>
                  <a:lnTo>
                    <a:pt x="304535" y="151439"/>
                  </a:lnTo>
                  <a:cubicBezTo>
                    <a:pt x="782843" y="199305"/>
                    <a:pt x="1406375" y="237478"/>
                    <a:pt x="2251787" y="249802"/>
                  </a:cubicBezTo>
                  <a:cubicBezTo>
                    <a:pt x="2392689" y="251855"/>
                    <a:pt x="2540121" y="251870"/>
                    <a:pt x="2693658" y="250167"/>
                  </a:cubicBezTo>
                  <a:cubicBezTo>
                    <a:pt x="4447942" y="230711"/>
                    <a:pt x="6999327" y="-12897"/>
                    <a:pt x="9716097" y="535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5B020FC5-D7BB-FDD8-71AB-EF1D4A8DE7D7}"/>
                </a:ext>
              </a:extLst>
            </p:cNvPr>
            <p:cNvSpPr/>
            <p:nvPr userDrawn="1"/>
          </p:nvSpPr>
          <p:spPr>
            <a:xfrm>
              <a:off x="1" y="0"/>
              <a:ext cx="12191990" cy="1695104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57FCAAD0-6676-42E0-0C04-CAD2A6E976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98511"/>
            <a:ext cx="12192000" cy="116128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45F82BC5-0214-B21F-AC57-6A408ABE14C0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0223" y="2710252"/>
            <a:ext cx="11229359" cy="3781988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8457346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Blue Wav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EC99917-00E3-7BF4-B9AA-072C6D6D3631}"/>
              </a:ext>
            </a:extLst>
          </p:cNvPr>
          <p:cNvSpPr/>
          <p:nvPr userDrawn="1"/>
        </p:nvSpPr>
        <p:spPr>
          <a:xfrm>
            <a:off x="0" y="0"/>
            <a:ext cx="12191999" cy="288570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18D924CF-0CA5-02A2-ED13-C9F6C8C6B2AF}"/>
              </a:ext>
            </a:extLst>
          </p:cNvPr>
          <p:cNvSpPr/>
          <p:nvPr userDrawn="1"/>
        </p:nvSpPr>
        <p:spPr>
          <a:xfrm flipH="1" flipV="1">
            <a:off x="10" y="1853677"/>
            <a:ext cx="12191990" cy="1418908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E293E879-527D-7208-95EB-FDE165EB2AA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80223" y="3527675"/>
            <a:ext cx="11229359" cy="2808287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F8B7E77B-DEF4-36C0-2D88-37638E1380C9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0223" y="1291013"/>
            <a:ext cx="11229359" cy="1821959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934B4243-17E6-88BF-B166-F3C9E13F45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4008"/>
            <a:ext cx="12192000" cy="1161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60163069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EC99917-00E3-7BF4-B9AA-072C6D6D3631}"/>
              </a:ext>
            </a:extLst>
          </p:cNvPr>
          <p:cNvSpPr/>
          <p:nvPr userDrawn="1"/>
        </p:nvSpPr>
        <p:spPr>
          <a:xfrm>
            <a:off x="0" y="0"/>
            <a:ext cx="12191999" cy="325966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130F3940-6E24-241F-8145-0AAB731368A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80223" y="3527675"/>
            <a:ext cx="11229359" cy="2808287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B687E2A4-BF65-C531-4986-17011015205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0223" y="1291013"/>
            <a:ext cx="11229359" cy="1821959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9CD42506-0176-9398-3990-53513CD177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4008"/>
            <a:ext cx="12192000" cy="1161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40808612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Turquoise Wav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52668AB8-AC6E-700B-B057-460ADBC251BD}"/>
              </a:ext>
            </a:extLst>
          </p:cNvPr>
          <p:cNvGrpSpPr/>
          <p:nvPr userDrawn="1"/>
        </p:nvGrpSpPr>
        <p:grpSpPr>
          <a:xfrm>
            <a:off x="1" y="0"/>
            <a:ext cx="12191999" cy="2498063"/>
            <a:chOff x="1" y="0"/>
            <a:chExt cx="12191999" cy="2498063"/>
          </a:xfrm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822E351C-269D-9A86-FF46-FF4B849E2E7D}"/>
                </a:ext>
              </a:extLst>
            </p:cNvPr>
            <p:cNvSpPr/>
            <p:nvPr userDrawn="1"/>
          </p:nvSpPr>
          <p:spPr>
            <a:xfrm flipH="1" flipV="1">
              <a:off x="10" y="1079155"/>
              <a:ext cx="12191990" cy="1418908"/>
            </a:xfrm>
            <a:custGeom>
              <a:avLst/>
              <a:gdLst>
                <a:gd name="connsiteX0" fmla="*/ 9716097 w 12207736"/>
                <a:gd name="connsiteY0" fmla="*/ 535 h 1280623"/>
                <a:gd name="connsiteX1" fmla="*/ 11615598 w 12207736"/>
                <a:gd name="connsiteY1" fmla="*/ 56812 h 1280623"/>
                <a:gd name="connsiteX2" fmla="*/ 12207736 w 12207736"/>
                <a:gd name="connsiteY2" fmla="*/ 97359 h 1280623"/>
                <a:gd name="connsiteX3" fmla="*/ 12207736 w 12207736"/>
                <a:gd name="connsiteY3" fmla="*/ 1280623 h 1280623"/>
                <a:gd name="connsiteX4" fmla="*/ 0 w 12207736"/>
                <a:gd name="connsiteY4" fmla="*/ 1280623 h 1280623"/>
                <a:gd name="connsiteX5" fmla="*/ 0 w 12207736"/>
                <a:gd name="connsiteY5" fmla="*/ 112750 h 1280623"/>
                <a:gd name="connsiteX6" fmla="*/ 304535 w 12207736"/>
                <a:gd name="connsiteY6" fmla="*/ 151439 h 1280623"/>
                <a:gd name="connsiteX7" fmla="*/ 2251787 w 12207736"/>
                <a:gd name="connsiteY7" fmla="*/ 249802 h 1280623"/>
                <a:gd name="connsiteX8" fmla="*/ 2693658 w 12207736"/>
                <a:gd name="connsiteY8" fmla="*/ 250167 h 1280623"/>
                <a:gd name="connsiteX9" fmla="*/ 9716097 w 12207736"/>
                <a:gd name="connsiteY9" fmla="*/ 535 h 1280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07736" h="1280623">
                  <a:moveTo>
                    <a:pt x="9716097" y="535"/>
                  </a:moveTo>
                  <a:cubicBezTo>
                    <a:pt x="10343045" y="3634"/>
                    <a:pt x="10978799" y="20422"/>
                    <a:pt x="11615598" y="56812"/>
                  </a:cubicBezTo>
                  <a:lnTo>
                    <a:pt x="12207736" y="97359"/>
                  </a:lnTo>
                  <a:lnTo>
                    <a:pt x="12207736" y="1280623"/>
                  </a:lnTo>
                  <a:lnTo>
                    <a:pt x="0" y="1280623"/>
                  </a:lnTo>
                  <a:lnTo>
                    <a:pt x="0" y="112750"/>
                  </a:lnTo>
                  <a:lnTo>
                    <a:pt x="304535" y="151439"/>
                  </a:lnTo>
                  <a:cubicBezTo>
                    <a:pt x="782843" y="199305"/>
                    <a:pt x="1406375" y="237478"/>
                    <a:pt x="2251787" y="249802"/>
                  </a:cubicBezTo>
                  <a:cubicBezTo>
                    <a:pt x="2392689" y="251855"/>
                    <a:pt x="2540121" y="251870"/>
                    <a:pt x="2693658" y="250167"/>
                  </a:cubicBezTo>
                  <a:cubicBezTo>
                    <a:pt x="4447942" y="230711"/>
                    <a:pt x="6999327" y="-12897"/>
                    <a:pt x="9716097" y="535"/>
                  </a:cubicBezTo>
                  <a:close/>
                </a:path>
              </a:pathLst>
            </a:custGeom>
            <a:solidFill>
              <a:srgbClr val="E7F2F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5B020FC5-D7BB-FDD8-71AB-EF1D4A8DE7D7}"/>
                </a:ext>
              </a:extLst>
            </p:cNvPr>
            <p:cNvSpPr/>
            <p:nvPr userDrawn="1"/>
          </p:nvSpPr>
          <p:spPr>
            <a:xfrm>
              <a:off x="1" y="0"/>
              <a:ext cx="12191990" cy="1695104"/>
            </a:xfrm>
            <a:prstGeom prst="rect">
              <a:avLst/>
            </a:prstGeom>
            <a:solidFill>
              <a:srgbClr val="E7F2F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57FCAAD0-6676-42E0-0C04-CAD2A6E976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98511"/>
            <a:ext cx="12192000" cy="116128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45F82BC5-0214-B21F-AC57-6A408ABE14C0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0223" y="2710252"/>
            <a:ext cx="11229359" cy="3781988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28909761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Turquoise Wav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EC99917-00E3-7BF4-B9AA-072C6D6D3631}"/>
              </a:ext>
            </a:extLst>
          </p:cNvPr>
          <p:cNvSpPr/>
          <p:nvPr userDrawn="1"/>
        </p:nvSpPr>
        <p:spPr>
          <a:xfrm>
            <a:off x="0" y="0"/>
            <a:ext cx="12191999" cy="2826327"/>
          </a:xfrm>
          <a:prstGeom prst="rect">
            <a:avLst/>
          </a:prstGeom>
          <a:solidFill>
            <a:srgbClr val="E7F2F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289551CC-9265-64C9-0EEF-4E3AD4DAB58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80223" y="3527675"/>
            <a:ext cx="11229359" cy="2808287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reeform 8">
            <a:extLst>
              <a:ext uri="{FF2B5EF4-FFF2-40B4-BE49-F238E27FC236}">
                <a16:creationId xmlns:a16="http://schemas.microsoft.com/office/drawing/2014/main" id="{95781C1F-D74D-57D1-9790-8B4F7EDC633F}"/>
              </a:ext>
            </a:extLst>
          </p:cNvPr>
          <p:cNvSpPr/>
          <p:nvPr userDrawn="1"/>
        </p:nvSpPr>
        <p:spPr>
          <a:xfrm flipH="1" flipV="1">
            <a:off x="10" y="1853677"/>
            <a:ext cx="12191990" cy="1418908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rgbClr val="E7F2F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011F52E5-D46C-7284-1498-604ABBA04A3F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0223" y="1291013"/>
            <a:ext cx="11229359" cy="1821959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7F4B118B-FD81-F506-49F9-9AB4EB2FD9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4008"/>
            <a:ext cx="12192000" cy="1161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73920524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Turquois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EC99917-00E3-7BF4-B9AA-072C6D6D3631}"/>
              </a:ext>
            </a:extLst>
          </p:cNvPr>
          <p:cNvSpPr/>
          <p:nvPr userDrawn="1"/>
        </p:nvSpPr>
        <p:spPr>
          <a:xfrm>
            <a:off x="0" y="0"/>
            <a:ext cx="12191999" cy="3259666"/>
          </a:xfrm>
          <a:prstGeom prst="rect">
            <a:avLst/>
          </a:prstGeom>
          <a:solidFill>
            <a:srgbClr val="E7F2F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289551CC-9265-64C9-0EEF-4E3AD4DAB58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80223" y="3527675"/>
            <a:ext cx="11229359" cy="2808287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011F52E5-D46C-7284-1498-604ABBA04A3F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0223" y="1291013"/>
            <a:ext cx="11229359" cy="1821959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0F77164D-197A-E728-E09B-915B469729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4008"/>
            <a:ext cx="12192000" cy="1161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79889261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Blue Wav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7461419-694A-B4C4-AA75-400B9C53B65F}"/>
              </a:ext>
            </a:extLst>
          </p:cNvPr>
          <p:cNvGrpSpPr/>
          <p:nvPr userDrawn="1"/>
        </p:nvGrpSpPr>
        <p:grpSpPr>
          <a:xfrm flipV="1">
            <a:off x="1" y="2846482"/>
            <a:ext cx="12191999" cy="2498063"/>
            <a:chOff x="1" y="0"/>
            <a:chExt cx="12191999" cy="2498063"/>
          </a:xfrm>
        </p:grpSpPr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A31916AB-691C-88EB-8900-C1F0A21CD09D}"/>
                </a:ext>
              </a:extLst>
            </p:cNvPr>
            <p:cNvSpPr/>
            <p:nvPr userDrawn="1"/>
          </p:nvSpPr>
          <p:spPr>
            <a:xfrm flipH="1" flipV="1">
              <a:off x="10" y="1079155"/>
              <a:ext cx="12191990" cy="1418908"/>
            </a:xfrm>
            <a:custGeom>
              <a:avLst/>
              <a:gdLst>
                <a:gd name="connsiteX0" fmla="*/ 9716097 w 12207736"/>
                <a:gd name="connsiteY0" fmla="*/ 535 h 1280623"/>
                <a:gd name="connsiteX1" fmla="*/ 11615598 w 12207736"/>
                <a:gd name="connsiteY1" fmla="*/ 56812 h 1280623"/>
                <a:gd name="connsiteX2" fmla="*/ 12207736 w 12207736"/>
                <a:gd name="connsiteY2" fmla="*/ 97359 h 1280623"/>
                <a:gd name="connsiteX3" fmla="*/ 12207736 w 12207736"/>
                <a:gd name="connsiteY3" fmla="*/ 1280623 h 1280623"/>
                <a:gd name="connsiteX4" fmla="*/ 0 w 12207736"/>
                <a:gd name="connsiteY4" fmla="*/ 1280623 h 1280623"/>
                <a:gd name="connsiteX5" fmla="*/ 0 w 12207736"/>
                <a:gd name="connsiteY5" fmla="*/ 112750 h 1280623"/>
                <a:gd name="connsiteX6" fmla="*/ 304535 w 12207736"/>
                <a:gd name="connsiteY6" fmla="*/ 151439 h 1280623"/>
                <a:gd name="connsiteX7" fmla="*/ 2251787 w 12207736"/>
                <a:gd name="connsiteY7" fmla="*/ 249802 h 1280623"/>
                <a:gd name="connsiteX8" fmla="*/ 2693658 w 12207736"/>
                <a:gd name="connsiteY8" fmla="*/ 250167 h 1280623"/>
                <a:gd name="connsiteX9" fmla="*/ 9716097 w 12207736"/>
                <a:gd name="connsiteY9" fmla="*/ 535 h 1280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07736" h="1280623">
                  <a:moveTo>
                    <a:pt x="9716097" y="535"/>
                  </a:moveTo>
                  <a:cubicBezTo>
                    <a:pt x="10343045" y="3634"/>
                    <a:pt x="10978799" y="20422"/>
                    <a:pt x="11615598" y="56812"/>
                  </a:cubicBezTo>
                  <a:lnTo>
                    <a:pt x="12207736" y="97359"/>
                  </a:lnTo>
                  <a:lnTo>
                    <a:pt x="12207736" y="1280623"/>
                  </a:lnTo>
                  <a:lnTo>
                    <a:pt x="0" y="1280623"/>
                  </a:lnTo>
                  <a:lnTo>
                    <a:pt x="0" y="112750"/>
                  </a:lnTo>
                  <a:lnTo>
                    <a:pt x="304535" y="151439"/>
                  </a:lnTo>
                  <a:cubicBezTo>
                    <a:pt x="782843" y="199305"/>
                    <a:pt x="1406375" y="237478"/>
                    <a:pt x="2251787" y="249802"/>
                  </a:cubicBezTo>
                  <a:cubicBezTo>
                    <a:pt x="2392689" y="251855"/>
                    <a:pt x="2540121" y="251870"/>
                    <a:pt x="2693658" y="250167"/>
                  </a:cubicBezTo>
                  <a:cubicBezTo>
                    <a:pt x="4447942" y="230711"/>
                    <a:pt x="6999327" y="-12897"/>
                    <a:pt x="9716097" y="535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08128463-FE1A-17CB-1A4A-8A2275D0CE23}"/>
                </a:ext>
              </a:extLst>
            </p:cNvPr>
            <p:cNvSpPr/>
            <p:nvPr userDrawn="1"/>
          </p:nvSpPr>
          <p:spPr>
            <a:xfrm>
              <a:off x="1" y="0"/>
              <a:ext cx="12191990" cy="1695104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051FF17F-3315-FA9F-13B2-61D98FDAA681}"/>
              </a:ext>
            </a:extLst>
          </p:cNvPr>
          <p:cNvSpPr/>
          <p:nvPr userDrawn="1"/>
        </p:nvSpPr>
        <p:spPr>
          <a:xfrm>
            <a:off x="0" y="3428999"/>
            <a:ext cx="12192000" cy="342900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5E13D8-741C-3093-B291-8CF2E11E8D52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D6C59E5-A676-0549-3DAE-E228E826B286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F8DF370B-B41D-86CA-F0CF-707070D38CE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13D0ED2C-FE67-61AE-3D1B-36F7687B241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80223" y="3100052"/>
            <a:ext cx="11229359" cy="3234558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6DCEB4FE-0D03-0337-8CA5-860D5158A63F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0223" y="1276477"/>
            <a:ext cx="11229359" cy="1417230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8B033D6E-6FF7-4F0F-501A-6403BAEABE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4008"/>
            <a:ext cx="12192000" cy="1161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23249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/Relationships>
</file>

<file path=ppt/slideMasters/_rels/slideMaster4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66.xml"/><Relationship Id="rId21" Type="http://schemas.openxmlformats.org/officeDocument/2006/relationships/slideLayout" Target="../slideLayouts/slideLayout61.xml"/><Relationship Id="rId42" Type="http://schemas.openxmlformats.org/officeDocument/2006/relationships/slideLayout" Target="../slideLayouts/slideLayout82.xml"/><Relationship Id="rId47" Type="http://schemas.openxmlformats.org/officeDocument/2006/relationships/slideLayout" Target="../slideLayouts/slideLayout87.xml"/><Relationship Id="rId63" Type="http://schemas.openxmlformats.org/officeDocument/2006/relationships/slideLayout" Target="../slideLayouts/slideLayout103.xml"/><Relationship Id="rId68" Type="http://schemas.openxmlformats.org/officeDocument/2006/relationships/slideLayout" Target="../slideLayouts/slideLayout108.xml"/><Relationship Id="rId84" Type="http://schemas.openxmlformats.org/officeDocument/2006/relationships/slideLayout" Target="../slideLayouts/slideLayout124.xml"/><Relationship Id="rId89" Type="http://schemas.openxmlformats.org/officeDocument/2006/relationships/slideLayout" Target="../slideLayouts/slideLayout129.xml"/><Relationship Id="rId1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51.xml"/><Relationship Id="rId32" Type="http://schemas.openxmlformats.org/officeDocument/2006/relationships/slideLayout" Target="../slideLayouts/slideLayout72.xml"/><Relationship Id="rId37" Type="http://schemas.openxmlformats.org/officeDocument/2006/relationships/slideLayout" Target="../slideLayouts/slideLayout77.xml"/><Relationship Id="rId53" Type="http://schemas.openxmlformats.org/officeDocument/2006/relationships/slideLayout" Target="../slideLayouts/slideLayout93.xml"/><Relationship Id="rId58" Type="http://schemas.openxmlformats.org/officeDocument/2006/relationships/slideLayout" Target="../slideLayouts/slideLayout98.xml"/><Relationship Id="rId74" Type="http://schemas.openxmlformats.org/officeDocument/2006/relationships/slideLayout" Target="../slideLayouts/slideLayout114.xml"/><Relationship Id="rId79" Type="http://schemas.openxmlformats.org/officeDocument/2006/relationships/slideLayout" Target="../slideLayouts/slideLayout119.xml"/><Relationship Id="rId5" Type="http://schemas.openxmlformats.org/officeDocument/2006/relationships/slideLayout" Target="../slideLayouts/slideLayout45.xml"/><Relationship Id="rId90" Type="http://schemas.openxmlformats.org/officeDocument/2006/relationships/theme" Target="../theme/theme4.xml"/><Relationship Id="rId14" Type="http://schemas.openxmlformats.org/officeDocument/2006/relationships/slideLayout" Target="../slideLayouts/slideLayout54.xml"/><Relationship Id="rId22" Type="http://schemas.openxmlformats.org/officeDocument/2006/relationships/slideLayout" Target="../slideLayouts/slideLayout62.xml"/><Relationship Id="rId27" Type="http://schemas.openxmlformats.org/officeDocument/2006/relationships/slideLayout" Target="../slideLayouts/slideLayout67.xml"/><Relationship Id="rId30" Type="http://schemas.openxmlformats.org/officeDocument/2006/relationships/slideLayout" Target="../slideLayouts/slideLayout70.xml"/><Relationship Id="rId35" Type="http://schemas.openxmlformats.org/officeDocument/2006/relationships/slideLayout" Target="../slideLayouts/slideLayout75.xml"/><Relationship Id="rId43" Type="http://schemas.openxmlformats.org/officeDocument/2006/relationships/slideLayout" Target="../slideLayouts/slideLayout83.xml"/><Relationship Id="rId48" Type="http://schemas.openxmlformats.org/officeDocument/2006/relationships/slideLayout" Target="../slideLayouts/slideLayout88.xml"/><Relationship Id="rId56" Type="http://schemas.openxmlformats.org/officeDocument/2006/relationships/slideLayout" Target="../slideLayouts/slideLayout96.xml"/><Relationship Id="rId64" Type="http://schemas.openxmlformats.org/officeDocument/2006/relationships/slideLayout" Target="../slideLayouts/slideLayout104.xml"/><Relationship Id="rId69" Type="http://schemas.openxmlformats.org/officeDocument/2006/relationships/slideLayout" Target="../slideLayouts/slideLayout109.xml"/><Relationship Id="rId77" Type="http://schemas.openxmlformats.org/officeDocument/2006/relationships/slideLayout" Target="../slideLayouts/slideLayout117.xml"/><Relationship Id="rId8" Type="http://schemas.openxmlformats.org/officeDocument/2006/relationships/slideLayout" Target="../slideLayouts/slideLayout48.xml"/><Relationship Id="rId51" Type="http://schemas.openxmlformats.org/officeDocument/2006/relationships/slideLayout" Target="../slideLayouts/slideLayout91.xml"/><Relationship Id="rId72" Type="http://schemas.openxmlformats.org/officeDocument/2006/relationships/slideLayout" Target="../slideLayouts/slideLayout112.xml"/><Relationship Id="rId80" Type="http://schemas.openxmlformats.org/officeDocument/2006/relationships/slideLayout" Target="../slideLayouts/slideLayout120.xml"/><Relationship Id="rId85" Type="http://schemas.openxmlformats.org/officeDocument/2006/relationships/slideLayout" Target="../slideLayouts/slideLayout125.xml"/><Relationship Id="rId3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52.xml"/><Relationship Id="rId17" Type="http://schemas.openxmlformats.org/officeDocument/2006/relationships/slideLayout" Target="../slideLayouts/slideLayout57.xml"/><Relationship Id="rId25" Type="http://schemas.openxmlformats.org/officeDocument/2006/relationships/slideLayout" Target="../slideLayouts/slideLayout65.xml"/><Relationship Id="rId33" Type="http://schemas.openxmlformats.org/officeDocument/2006/relationships/slideLayout" Target="../slideLayouts/slideLayout73.xml"/><Relationship Id="rId38" Type="http://schemas.openxmlformats.org/officeDocument/2006/relationships/slideLayout" Target="../slideLayouts/slideLayout78.xml"/><Relationship Id="rId46" Type="http://schemas.openxmlformats.org/officeDocument/2006/relationships/slideLayout" Target="../slideLayouts/slideLayout86.xml"/><Relationship Id="rId59" Type="http://schemas.openxmlformats.org/officeDocument/2006/relationships/slideLayout" Target="../slideLayouts/slideLayout99.xml"/><Relationship Id="rId67" Type="http://schemas.openxmlformats.org/officeDocument/2006/relationships/slideLayout" Target="../slideLayouts/slideLayout107.xml"/><Relationship Id="rId20" Type="http://schemas.openxmlformats.org/officeDocument/2006/relationships/slideLayout" Target="../slideLayouts/slideLayout60.xml"/><Relationship Id="rId41" Type="http://schemas.openxmlformats.org/officeDocument/2006/relationships/slideLayout" Target="../slideLayouts/slideLayout81.xml"/><Relationship Id="rId54" Type="http://schemas.openxmlformats.org/officeDocument/2006/relationships/slideLayout" Target="../slideLayouts/slideLayout94.xml"/><Relationship Id="rId62" Type="http://schemas.openxmlformats.org/officeDocument/2006/relationships/slideLayout" Target="../slideLayouts/slideLayout102.xml"/><Relationship Id="rId70" Type="http://schemas.openxmlformats.org/officeDocument/2006/relationships/slideLayout" Target="../slideLayouts/slideLayout110.xml"/><Relationship Id="rId75" Type="http://schemas.openxmlformats.org/officeDocument/2006/relationships/slideLayout" Target="../slideLayouts/slideLayout115.xml"/><Relationship Id="rId83" Type="http://schemas.openxmlformats.org/officeDocument/2006/relationships/slideLayout" Target="../slideLayouts/slideLayout123.xml"/><Relationship Id="rId88" Type="http://schemas.openxmlformats.org/officeDocument/2006/relationships/slideLayout" Target="../slideLayouts/slideLayout128.xml"/><Relationship Id="rId91" Type="http://schemas.openxmlformats.org/officeDocument/2006/relationships/image" Target="../media/image10.png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15" Type="http://schemas.openxmlformats.org/officeDocument/2006/relationships/slideLayout" Target="../slideLayouts/slideLayout55.xml"/><Relationship Id="rId23" Type="http://schemas.openxmlformats.org/officeDocument/2006/relationships/slideLayout" Target="../slideLayouts/slideLayout63.xml"/><Relationship Id="rId28" Type="http://schemas.openxmlformats.org/officeDocument/2006/relationships/slideLayout" Target="../slideLayouts/slideLayout68.xml"/><Relationship Id="rId36" Type="http://schemas.openxmlformats.org/officeDocument/2006/relationships/slideLayout" Target="../slideLayouts/slideLayout76.xml"/><Relationship Id="rId49" Type="http://schemas.openxmlformats.org/officeDocument/2006/relationships/slideLayout" Target="../slideLayouts/slideLayout89.xml"/><Relationship Id="rId57" Type="http://schemas.openxmlformats.org/officeDocument/2006/relationships/slideLayout" Target="../slideLayouts/slideLayout97.xml"/><Relationship Id="rId10" Type="http://schemas.openxmlformats.org/officeDocument/2006/relationships/slideLayout" Target="../slideLayouts/slideLayout50.xml"/><Relationship Id="rId31" Type="http://schemas.openxmlformats.org/officeDocument/2006/relationships/slideLayout" Target="../slideLayouts/slideLayout71.xml"/><Relationship Id="rId44" Type="http://schemas.openxmlformats.org/officeDocument/2006/relationships/slideLayout" Target="../slideLayouts/slideLayout84.xml"/><Relationship Id="rId52" Type="http://schemas.openxmlformats.org/officeDocument/2006/relationships/slideLayout" Target="../slideLayouts/slideLayout92.xml"/><Relationship Id="rId60" Type="http://schemas.openxmlformats.org/officeDocument/2006/relationships/slideLayout" Target="../slideLayouts/slideLayout100.xml"/><Relationship Id="rId65" Type="http://schemas.openxmlformats.org/officeDocument/2006/relationships/slideLayout" Target="../slideLayouts/slideLayout105.xml"/><Relationship Id="rId73" Type="http://schemas.openxmlformats.org/officeDocument/2006/relationships/slideLayout" Target="../slideLayouts/slideLayout113.xml"/><Relationship Id="rId78" Type="http://schemas.openxmlformats.org/officeDocument/2006/relationships/slideLayout" Target="../slideLayouts/slideLayout118.xml"/><Relationship Id="rId81" Type="http://schemas.openxmlformats.org/officeDocument/2006/relationships/slideLayout" Target="../slideLayouts/slideLayout121.xml"/><Relationship Id="rId86" Type="http://schemas.openxmlformats.org/officeDocument/2006/relationships/slideLayout" Target="../slideLayouts/slideLayout126.xml"/><Relationship Id="rId4" Type="http://schemas.openxmlformats.org/officeDocument/2006/relationships/slideLayout" Target="../slideLayouts/slideLayout44.xml"/><Relationship Id="rId9" Type="http://schemas.openxmlformats.org/officeDocument/2006/relationships/slideLayout" Target="../slideLayouts/slideLayout49.xml"/><Relationship Id="rId13" Type="http://schemas.openxmlformats.org/officeDocument/2006/relationships/slideLayout" Target="../slideLayouts/slideLayout53.xml"/><Relationship Id="rId18" Type="http://schemas.openxmlformats.org/officeDocument/2006/relationships/slideLayout" Target="../slideLayouts/slideLayout58.xml"/><Relationship Id="rId39" Type="http://schemas.openxmlformats.org/officeDocument/2006/relationships/slideLayout" Target="../slideLayouts/slideLayout79.xml"/><Relationship Id="rId34" Type="http://schemas.openxmlformats.org/officeDocument/2006/relationships/slideLayout" Target="../slideLayouts/slideLayout74.xml"/><Relationship Id="rId50" Type="http://schemas.openxmlformats.org/officeDocument/2006/relationships/slideLayout" Target="../slideLayouts/slideLayout90.xml"/><Relationship Id="rId55" Type="http://schemas.openxmlformats.org/officeDocument/2006/relationships/slideLayout" Target="../slideLayouts/slideLayout95.xml"/><Relationship Id="rId76" Type="http://schemas.openxmlformats.org/officeDocument/2006/relationships/slideLayout" Target="../slideLayouts/slideLayout116.xml"/><Relationship Id="rId7" Type="http://schemas.openxmlformats.org/officeDocument/2006/relationships/slideLayout" Target="../slideLayouts/slideLayout47.xml"/><Relationship Id="rId71" Type="http://schemas.openxmlformats.org/officeDocument/2006/relationships/slideLayout" Target="../slideLayouts/slideLayout111.xml"/><Relationship Id="rId92" Type="http://schemas.openxmlformats.org/officeDocument/2006/relationships/image" Target="../media/image11.svg"/><Relationship Id="rId2" Type="http://schemas.openxmlformats.org/officeDocument/2006/relationships/slideLayout" Target="../slideLayouts/slideLayout42.xml"/><Relationship Id="rId29" Type="http://schemas.openxmlformats.org/officeDocument/2006/relationships/slideLayout" Target="../slideLayouts/slideLayout69.xml"/><Relationship Id="rId24" Type="http://schemas.openxmlformats.org/officeDocument/2006/relationships/slideLayout" Target="../slideLayouts/slideLayout64.xml"/><Relationship Id="rId40" Type="http://schemas.openxmlformats.org/officeDocument/2006/relationships/slideLayout" Target="../slideLayouts/slideLayout80.xml"/><Relationship Id="rId45" Type="http://schemas.openxmlformats.org/officeDocument/2006/relationships/slideLayout" Target="../slideLayouts/slideLayout85.xml"/><Relationship Id="rId66" Type="http://schemas.openxmlformats.org/officeDocument/2006/relationships/slideLayout" Target="../slideLayouts/slideLayout106.xml"/><Relationship Id="rId87" Type="http://schemas.openxmlformats.org/officeDocument/2006/relationships/slideLayout" Target="../slideLayouts/slideLayout127.xml"/><Relationship Id="rId61" Type="http://schemas.openxmlformats.org/officeDocument/2006/relationships/slideLayout" Target="../slideLayouts/slideLayout101.xml"/><Relationship Id="rId82" Type="http://schemas.openxmlformats.org/officeDocument/2006/relationships/slideLayout" Target="../slideLayouts/slideLayout122.xml"/><Relationship Id="rId19" Type="http://schemas.openxmlformats.org/officeDocument/2006/relationships/slideLayout" Target="../slideLayouts/slideLayout5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A1F1480-0BA0-2193-30DB-E3D17180E2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377B86-FCD1-8D1C-7881-C8692B18A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6A9DE0-3503-1E5E-07E2-6E48BB5F12D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71A033C-80A3-DF46-9A62-8ECF1360673D}" type="datetimeFigureOut">
              <a:rPr lang="en-US" smtClean="0"/>
              <a:t>9/8/25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2FBF05-CB67-B965-E4EC-A982145B88E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610DC-6896-181F-A58E-66D98FF605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CFA7246-886F-8D41-97C0-051FA9785F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73868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723" r:id="rId3"/>
    <p:sldLayoutId id="2147483726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727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EB2C6BA-83E9-5560-C695-88143B0B61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A57475-8789-9048-DBF2-E84C4DB01D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542E18-35C1-9F61-F7DF-D68A345CD9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AE77B0F-0F65-D947-B375-3B802980DB95}" type="datetimeFigureOut">
              <a:rPr lang="en-US" smtClean="0"/>
              <a:t>9/8/25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A2F4C1-BBF3-6590-91DA-2457B1B5691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0946BA-3FA3-80B2-93D1-69252BC81F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782F42B-15F5-0B48-8FE6-5F647ED6CC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396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85" r:id="rId2"/>
    <p:sldLayoutId id="2147483686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3" r:id="rId12"/>
    <p:sldLayoutId id="2147483684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161402B-9C19-73C7-0757-39AE6D0B93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5D451E-4955-B968-7237-E0366A9CA4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B2439E-27C6-1DA2-7A2C-A7821A14875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5364FE1-1888-A84D-8EA6-482CD6B836F1}" type="datetimeFigureOut">
              <a:rPr lang="en-US" smtClean="0"/>
              <a:t>9/8/25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41E8F7-69F7-6516-6EC0-EF8443627C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6C53F4-8214-E98F-1EE2-412B82DEC55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1819872-0B2A-7D4F-946D-41EF6E68CC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9250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24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  <p:sldLayoutId id="214748372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64008"/>
            <a:ext cx="12192000" cy="1161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4632" y="1554480"/>
            <a:ext cx="10515600" cy="49377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364CE87-9C63-DDC3-CD5F-EDF13EEC3FCC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F0767D4E-C739-5A83-3860-316479B57AD4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0D03F368-E4E0-E6C3-8D84-2017ADCE5A63}"/>
              </a:ext>
            </a:extLst>
          </p:cNvPr>
          <p:cNvPicPr>
            <a:picLocks noChangeAspect="1"/>
          </p:cNvPicPr>
          <p:nvPr userDrawn="1"/>
        </p:nvPicPr>
        <p:blipFill>
          <a:blip r:embed="rId91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2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165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  <p:sldLayoutId id="2147483740" r:id="rId12"/>
    <p:sldLayoutId id="2147483741" r:id="rId13"/>
    <p:sldLayoutId id="2147483742" r:id="rId14"/>
    <p:sldLayoutId id="2147483743" r:id="rId15"/>
    <p:sldLayoutId id="2147483744" r:id="rId16"/>
    <p:sldLayoutId id="2147483745" r:id="rId17"/>
    <p:sldLayoutId id="2147483746" r:id="rId18"/>
    <p:sldLayoutId id="2147483747" r:id="rId19"/>
    <p:sldLayoutId id="2147483748" r:id="rId20"/>
    <p:sldLayoutId id="2147483749" r:id="rId21"/>
    <p:sldLayoutId id="2147483750" r:id="rId22"/>
    <p:sldLayoutId id="2147483751" r:id="rId23"/>
    <p:sldLayoutId id="2147483752" r:id="rId24"/>
    <p:sldLayoutId id="2147483753" r:id="rId25"/>
    <p:sldLayoutId id="2147483754" r:id="rId26"/>
    <p:sldLayoutId id="2147483755" r:id="rId27"/>
    <p:sldLayoutId id="2147483756" r:id="rId28"/>
    <p:sldLayoutId id="2147483757" r:id="rId29"/>
    <p:sldLayoutId id="2147483758" r:id="rId30"/>
    <p:sldLayoutId id="2147483759" r:id="rId31"/>
    <p:sldLayoutId id="2147483760" r:id="rId32"/>
    <p:sldLayoutId id="2147483761" r:id="rId33"/>
    <p:sldLayoutId id="2147483762" r:id="rId34"/>
    <p:sldLayoutId id="2147483763" r:id="rId35"/>
    <p:sldLayoutId id="2147483764" r:id="rId36"/>
    <p:sldLayoutId id="2147483765" r:id="rId37"/>
    <p:sldLayoutId id="2147483766" r:id="rId38"/>
    <p:sldLayoutId id="2147483767" r:id="rId39"/>
    <p:sldLayoutId id="2147483768" r:id="rId40"/>
    <p:sldLayoutId id="2147483769" r:id="rId41"/>
    <p:sldLayoutId id="2147483770" r:id="rId42"/>
    <p:sldLayoutId id="2147483771" r:id="rId43"/>
    <p:sldLayoutId id="2147483772" r:id="rId44"/>
    <p:sldLayoutId id="2147483773" r:id="rId45"/>
    <p:sldLayoutId id="2147483774" r:id="rId46"/>
    <p:sldLayoutId id="2147483775" r:id="rId47"/>
    <p:sldLayoutId id="2147483776" r:id="rId48"/>
    <p:sldLayoutId id="2147483777" r:id="rId49"/>
    <p:sldLayoutId id="2147483778" r:id="rId50"/>
    <p:sldLayoutId id="2147483779" r:id="rId51"/>
    <p:sldLayoutId id="2147483780" r:id="rId52"/>
    <p:sldLayoutId id="2147483781" r:id="rId53"/>
    <p:sldLayoutId id="2147483782" r:id="rId54"/>
    <p:sldLayoutId id="2147483783" r:id="rId55"/>
    <p:sldLayoutId id="2147483784" r:id="rId56"/>
    <p:sldLayoutId id="2147483785" r:id="rId57"/>
    <p:sldLayoutId id="2147483786" r:id="rId58"/>
    <p:sldLayoutId id="2147483787" r:id="rId59"/>
    <p:sldLayoutId id="2147483788" r:id="rId60"/>
    <p:sldLayoutId id="2147483789" r:id="rId61"/>
    <p:sldLayoutId id="2147483790" r:id="rId62"/>
    <p:sldLayoutId id="2147483791" r:id="rId63"/>
    <p:sldLayoutId id="2147483792" r:id="rId64"/>
    <p:sldLayoutId id="2147483793" r:id="rId65"/>
    <p:sldLayoutId id="2147483794" r:id="rId66"/>
    <p:sldLayoutId id="2147483795" r:id="rId67"/>
    <p:sldLayoutId id="2147483796" r:id="rId68"/>
    <p:sldLayoutId id="2147483797" r:id="rId69"/>
    <p:sldLayoutId id="2147483798" r:id="rId70"/>
    <p:sldLayoutId id="2147483799" r:id="rId71"/>
    <p:sldLayoutId id="2147483800" r:id="rId72"/>
    <p:sldLayoutId id="2147483801" r:id="rId73"/>
    <p:sldLayoutId id="2147483802" r:id="rId74"/>
    <p:sldLayoutId id="2147483803" r:id="rId75"/>
    <p:sldLayoutId id="2147483804" r:id="rId76"/>
    <p:sldLayoutId id="2147483805" r:id="rId77"/>
    <p:sldLayoutId id="2147483806" r:id="rId78"/>
    <p:sldLayoutId id="2147483807" r:id="rId79"/>
    <p:sldLayoutId id="2147483808" r:id="rId80"/>
    <p:sldLayoutId id="2147483809" r:id="rId81"/>
    <p:sldLayoutId id="2147483810" r:id="rId82"/>
    <p:sldLayoutId id="2147483811" r:id="rId83"/>
    <p:sldLayoutId id="2147483812" r:id="rId84"/>
    <p:sldLayoutId id="2147483813" r:id="rId85"/>
    <p:sldLayoutId id="2147483814" r:id="rId86"/>
    <p:sldLayoutId id="2147483815" r:id="rId87"/>
    <p:sldLayoutId id="2147483816" r:id="rId88"/>
    <p:sldLayoutId id="2147483817" r:id="rId89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>
          <a:solidFill>
            <a:schemeClr val="accent1"/>
          </a:solidFill>
          <a:latin typeface="Poppins Medium" pitchFamily="2" charset="77"/>
          <a:ea typeface="+mj-ea"/>
          <a:cs typeface="Poppins Medium" pitchFamily="2" charset="77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000" b="1" i="0" kern="1200">
          <a:solidFill>
            <a:schemeClr val="accent1"/>
          </a:solidFill>
          <a:latin typeface="Poppins SemiBold" pitchFamily="2" charset="77"/>
          <a:ea typeface="+mn-ea"/>
          <a:cs typeface="Poppins SemiBold" pitchFamily="2" charset="77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Poppins" pitchFamily="2" charset="77"/>
          <a:ea typeface="+mn-ea"/>
          <a:cs typeface="Poppins" pitchFamily="2" charset="77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Poppins" pitchFamily="2" charset="77"/>
          <a:ea typeface="+mn-ea"/>
          <a:cs typeface="Poppins" pitchFamily="2" charset="77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2"/>
          </a:solidFill>
          <a:latin typeface="Poppins" pitchFamily="2" charset="77"/>
          <a:ea typeface="+mn-ea"/>
          <a:cs typeface="Poppins" pitchFamily="2" charset="77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2"/>
          </a:solidFill>
          <a:latin typeface="Poppins" pitchFamily="2" charset="77"/>
          <a:ea typeface="+mn-ea"/>
          <a:cs typeface="Poppins" pitchFamily="2" charset="77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png"/><Relationship Id="rId7" Type="http://schemas.openxmlformats.org/officeDocument/2006/relationships/image" Target="../media/image41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0.svg"/><Relationship Id="rId5" Type="http://schemas.openxmlformats.org/officeDocument/2006/relationships/image" Target="../media/image39.png"/><Relationship Id="rId4" Type="http://schemas.openxmlformats.org/officeDocument/2006/relationships/image" Target="../media/image38.svg"/><Relationship Id="rId9" Type="http://schemas.openxmlformats.org/officeDocument/2006/relationships/image" Target="../media/image43.sv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svg"/><Relationship Id="rId13" Type="http://schemas.openxmlformats.org/officeDocument/2006/relationships/image" Target="../media/image41.emf"/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12" Type="http://schemas.openxmlformats.org/officeDocument/2006/relationships/image" Target="../media/image52.svg"/><Relationship Id="rId2" Type="http://schemas.openxmlformats.org/officeDocument/2006/relationships/image" Target="../media/image44.emf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8.svg"/><Relationship Id="rId11" Type="http://schemas.openxmlformats.org/officeDocument/2006/relationships/image" Target="../media/image51.png"/><Relationship Id="rId5" Type="http://schemas.openxmlformats.org/officeDocument/2006/relationships/image" Target="../media/image47.png"/><Relationship Id="rId10" Type="http://schemas.openxmlformats.org/officeDocument/2006/relationships/image" Target="../media/image43.svg"/><Relationship Id="rId4" Type="http://schemas.openxmlformats.org/officeDocument/2006/relationships/image" Target="../media/image46.svg"/><Relationship Id="rId9" Type="http://schemas.openxmlformats.org/officeDocument/2006/relationships/image" Target="../media/image4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svg"/><Relationship Id="rId3" Type="http://schemas.openxmlformats.org/officeDocument/2006/relationships/image" Target="../media/image41.emf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46.svg"/><Relationship Id="rId5" Type="http://schemas.openxmlformats.org/officeDocument/2006/relationships/image" Target="../media/image45.png"/><Relationship Id="rId10" Type="http://schemas.openxmlformats.org/officeDocument/2006/relationships/image" Target="../media/image43.svg"/><Relationship Id="rId4" Type="http://schemas.openxmlformats.org/officeDocument/2006/relationships/image" Target="../media/image44.emf"/><Relationship Id="rId9" Type="http://schemas.openxmlformats.org/officeDocument/2006/relationships/image" Target="../media/image4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FD26B2-AB84-3912-8A6E-9C26BA3381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5">
            <a:extLst>
              <a:ext uri="{FF2B5EF4-FFF2-40B4-BE49-F238E27FC236}">
                <a16:creationId xmlns:a16="http://schemas.microsoft.com/office/drawing/2014/main" id="{385BE904-33A5-7CA1-3997-4AFBAC6BFFFB}"/>
              </a:ext>
            </a:extLst>
          </p:cNvPr>
          <p:cNvSpPr txBox="1">
            <a:spLocks/>
          </p:cNvSpPr>
          <p:nvPr/>
        </p:nvSpPr>
        <p:spPr>
          <a:xfrm>
            <a:off x="332770" y="1933763"/>
            <a:ext cx="11307054" cy="7253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0" i="0" kern="1200">
                <a:solidFill>
                  <a:schemeClr val="tx2"/>
                </a:solidFill>
                <a:latin typeface="Poppins" pitchFamily="2" charset="77"/>
                <a:ea typeface="+mn-ea"/>
                <a:cs typeface="Poppins" pitchFamily="2" charset="77"/>
              </a:defRPr>
            </a:lvl1pPr>
            <a:lvl2pPr marL="457200" indent="0" algn="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2"/>
                </a:solidFill>
                <a:latin typeface="Poppins" pitchFamily="2" charset="77"/>
                <a:ea typeface="+mn-ea"/>
                <a:cs typeface="Poppins" pitchFamily="2" charset="77"/>
              </a:defRPr>
            </a:lvl2pPr>
            <a:lvl3pPr marL="914400" indent="0" algn="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2"/>
                </a:solidFill>
                <a:latin typeface="Poppins" pitchFamily="2" charset="77"/>
                <a:ea typeface="+mn-ea"/>
                <a:cs typeface="Poppins" pitchFamily="2" charset="77"/>
              </a:defRPr>
            </a:lvl3pPr>
            <a:lvl4pPr marL="1371600" indent="0" algn="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2"/>
                </a:solidFill>
                <a:latin typeface="Poppins" pitchFamily="2" charset="77"/>
                <a:ea typeface="+mn-ea"/>
                <a:cs typeface="Poppins" pitchFamily="2" charset="77"/>
              </a:defRPr>
            </a:lvl4pPr>
            <a:lvl5pPr marL="1828800" indent="0" algn="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2"/>
                </a:solidFill>
                <a:latin typeface="Poppins" pitchFamily="2" charset="77"/>
                <a:ea typeface="+mn-ea"/>
                <a:cs typeface="Poppi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114097"/>
                </a:solidFill>
                <a:effectLst/>
                <a:uLnTx/>
                <a:uFillTx/>
                <a:latin typeface="Poppins Medium" pitchFamily="2" charset="77"/>
                <a:ea typeface="+mn-ea"/>
                <a:cs typeface="Poppins Medium" pitchFamily="2" charset="77"/>
              </a:rPr>
              <a:t>Progyny Digital Screen Templates</a:t>
            </a:r>
          </a:p>
        </p:txBody>
      </p:sp>
    </p:spTree>
    <p:extLst>
      <p:ext uri="{BB962C8B-B14F-4D97-AF65-F5344CB8AC3E}">
        <p14:creationId xmlns:p14="http://schemas.microsoft.com/office/powerpoint/2010/main" val="11893438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9272309-4E61-A6CF-8455-D27DE2D4EBC5}"/>
              </a:ext>
            </a:extLst>
          </p:cNvPr>
          <p:cNvSpPr txBox="1"/>
          <p:nvPr/>
        </p:nvSpPr>
        <p:spPr>
          <a:xfrm>
            <a:off x="602673" y="665018"/>
            <a:ext cx="11071760" cy="344709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dirty="0">
                <a:solidFill>
                  <a:schemeClr val="tx2"/>
                </a:solidFill>
                <a:latin typeface="Poppins Light"/>
                <a:cs typeface="Poppins Light"/>
              </a:rPr>
              <a:t>To promote the Progyny benefit during Open Enrollment and throughout the year, use these digital screens to display across your office, include in presentations, or include on other internal communications channels. </a:t>
            </a:r>
          </a:p>
          <a:p>
            <a:endParaRPr lang="en-US" dirty="0">
              <a:solidFill>
                <a:schemeClr val="tx2"/>
              </a:solidFill>
              <a:latin typeface="Poppins Light"/>
              <a:cs typeface="Poppins Light"/>
            </a:endParaRPr>
          </a:p>
          <a:p>
            <a:r>
              <a:rPr lang="en-US" dirty="0">
                <a:solidFill>
                  <a:schemeClr val="tx2"/>
                </a:solidFill>
                <a:latin typeface="Poppins Light"/>
                <a:cs typeface="Poppins Light"/>
              </a:rPr>
              <a:t>Each slide applies to a specific product Progyny product combination or individual product. Select your preferred version and update with your Progyny provided phone number. </a:t>
            </a:r>
          </a:p>
          <a:p>
            <a:endParaRPr lang="en-US" dirty="0">
              <a:solidFill>
                <a:schemeClr val="tx2"/>
              </a:solidFill>
              <a:latin typeface="Poppins Light"/>
              <a:ea typeface="+mn-lt"/>
              <a:cs typeface="+mn-lt"/>
            </a:endParaRPr>
          </a:p>
          <a:p>
            <a:r>
              <a:rPr lang="en-US" b="1" dirty="0">
                <a:solidFill>
                  <a:schemeClr val="tx2"/>
                </a:solidFill>
                <a:latin typeface="Poppins Light"/>
                <a:cs typeface="Calibri"/>
              </a:rPr>
              <a:t>Download and save a copy to share. Don’t forget to update your Progyny phone number.</a:t>
            </a:r>
            <a:endParaRPr lang="en-US" dirty="0">
              <a:solidFill>
                <a:schemeClr val="tx2"/>
              </a:solidFill>
              <a:latin typeface="Poppins Light"/>
              <a:cs typeface="Calibri"/>
            </a:endParaRPr>
          </a:p>
          <a:p>
            <a:endParaRPr lang="en-US" dirty="0">
              <a:solidFill>
                <a:schemeClr val="tx2"/>
              </a:solidFill>
              <a:latin typeface="Poppins Light"/>
              <a:cs typeface="Calibri"/>
            </a:endParaRPr>
          </a:p>
          <a:p>
            <a:endParaRPr lang="en-US" b="1" dirty="0">
              <a:solidFill>
                <a:schemeClr val="tx2"/>
              </a:solidFill>
              <a:latin typeface="Poppins Light"/>
              <a:cs typeface="Calibri"/>
            </a:endParaRPr>
          </a:p>
          <a:p>
            <a:r>
              <a:rPr lang="en-US" b="1" dirty="0">
                <a:solidFill>
                  <a:schemeClr val="tx2"/>
                </a:solidFill>
                <a:latin typeface="Poppins Light"/>
                <a:cs typeface="Calibri"/>
              </a:rPr>
              <a:t>Reach out to your Progyny contact with questions or to discuss customized needs.</a:t>
            </a:r>
            <a:endParaRPr lang="en-US" sz="1400" dirty="0">
              <a:solidFill>
                <a:schemeClr val="tx2"/>
              </a:solidFill>
              <a:latin typeface="Poppins Light"/>
              <a:cs typeface="Calibri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tx2"/>
              </a:solidFill>
              <a:latin typeface="Segoe UI"/>
              <a:cs typeface="Segoe UI"/>
            </a:endParaRPr>
          </a:p>
        </p:txBody>
      </p:sp>
    </p:spTree>
    <p:extLst>
      <p:ext uri="{BB962C8B-B14F-4D97-AF65-F5344CB8AC3E}">
        <p14:creationId xmlns:p14="http://schemas.microsoft.com/office/powerpoint/2010/main" val="3359418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0DD8CE-5A43-7D66-5EE0-9C8239486D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2C6449D9-A3A6-E051-3B27-6F092C08FAB2}"/>
              </a:ext>
            </a:extLst>
          </p:cNvPr>
          <p:cNvSpPr txBox="1"/>
          <p:nvPr/>
        </p:nvSpPr>
        <p:spPr>
          <a:xfrm>
            <a:off x="163033" y="4829128"/>
            <a:ext cx="4120726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sz="3200" b="1" dirty="0">
                <a:solidFill>
                  <a:srgbClr val="002060"/>
                </a:solidFill>
                <a:effectLst/>
                <a:latin typeface="Poppins SemiBold" pitchFamily="2" charset="77"/>
                <a:cs typeface="Poppins SemiBold" pitchFamily="2" charset="77"/>
              </a:rPr>
              <a:t>Support Across Life’s Milestones</a:t>
            </a: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6FA504E9-E7BD-0150-735E-0AAA2A7CC631}"/>
              </a:ext>
            </a:extLst>
          </p:cNvPr>
          <p:cNvGrpSpPr/>
          <p:nvPr/>
        </p:nvGrpSpPr>
        <p:grpSpPr>
          <a:xfrm>
            <a:off x="7162999" y="5481123"/>
            <a:ext cx="2466953" cy="703906"/>
            <a:chOff x="7162999" y="5406692"/>
            <a:chExt cx="2466953" cy="703906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B5E862EC-FE32-5438-4664-A208B4182656}"/>
                </a:ext>
              </a:extLst>
            </p:cNvPr>
            <p:cNvSpPr txBox="1"/>
            <p:nvPr/>
          </p:nvSpPr>
          <p:spPr>
            <a:xfrm>
              <a:off x="7920032" y="5486231"/>
              <a:ext cx="1709920" cy="544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98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u="none" strike="noStrike" kern="1200" cap="none" spc="0" normalizeH="0" baseline="0" noProof="0" dirty="0">
                  <a:ln>
                    <a:noFill/>
                  </a:ln>
                  <a:solidFill>
                    <a:srgbClr val="114097"/>
                  </a:solidFill>
                  <a:effectLst/>
                  <a:uLnTx/>
                  <a:uFillTx/>
                  <a:latin typeface="Poppins" pitchFamily="2" charset="77"/>
                  <a:cs typeface="Poppins" pitchFamily="2" charset="77"/>
                </a:rPr>
                <a:t>Fertility &amp;</a:t>
              </a:r>
            </a:p>
            <a:p>
              <a:pPr marL="0" marR="0" lvl="0" indent="0" algn="l" defTabSz="914400" rtl="0" eaLnBrk="1" fontAlgn="auto" latinLnBrk="0" hangingPunct="1">
                <a:lnSpc>
                  <a:spcPct val="98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u="none" strike="noStrike" kern="1200" cap="none" spc="0" normalizeH="0" baseline="0" noProof="0" dirty="0">
                  <a:ln>
                    <a:noFill/>
                  </a:ln>
                  <a:solidFill>
                    <a:srgbClr val="114097"/>
                  </a:solidFill>
                  <a:effectLst/>
                  <a:uLnTx/>
                  <a:uFillTx/>
                  <a:latin typeface="Poppins" pitchFamily="2" charset="77"/>
                  <a:cs typeface="Poppins" pitchFamily="2" charset="77"/>
                </a:rPr>
                <a:t>Family Building</a:t>
              </a:r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2401A308-9ACC-914F-BF5E-0A12252FDFB8}"/>
                </a:ext>
              </a:extLst>
            </p:cNvPr>
            <p:cNvGrpSpPr/>
            <p:nvPr/>
          </p:nvGrpSpPr>
          <p:grpSpPr>
            <a:xfrm>
              <a:off x="7162999" y="5406692"/>
              <a:ext cx="703906" cy="703906"/>
              <a:chOff x="6960627" y="5583181"/>
              <a:chExt cx="703906" cy="703906"/>
            </a:xfrm>
          </p:grpSpPr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D9A79B3A-EDB6-0CF2-2F52-5F9E6A55EF55}"/>
                  </a:ext>
                </a:extLst>
              </p:cNvPr>
              <p:cNvSpPr/>
              <p:nvPr/>
            </p:nvSpPr>
            <p:spPr>
              <a:xfrm>
                <a:off x="6960627" y="5583181"/>
                <a:ext cx="703906" cy="703906"/>
              </a:xfrm>
              <a:prstGeom prst="ellipse">
                <a:avLst/>
              </a:prstGeom>
              <a:solidFill>
                <a:srgbClr val="3768C3"/>
              </a:solidFill>
              <a:ln w="889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ptos" panose="02110004020202020204"/>
                  <a:ea typeface="+mn-ea"/>
                  <a:cs typeface="+mn-cs"/>
                </a:endParaRPr>
              </a:p>
            </p:txBody>
          </p:sp>
          <p:pic>
            <p:nvPicPr>
              <p:cNvPr id="14" name="Graphic 13">
                <a:extLst>
                  <a:ext uri="{FF2B5EF4-FFF2-40B4-BE49-F238E27FC236}">
                    <a16:creationId xmlns:a16="http://schemas.microsoft.com/office/drawing/2014/main" id="{9A4A7C0A-FCB9-2C34-764E-26FA1AEB022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7139350" y="5786982"/>
                <a:ext cx="351496" cy="344323"/>
              </a:xfrm>
              <a:prstGeom prst="rect">
                <a:avLst/>
              </a:prstGeom>
            </p:spPr>
          </p:pic>
        </p:grp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71AA4A86-0F45-9693-3303-32725E86AD30}"/>
              </a:ext>
            </a:extLst>
          </p:cNvPr>
          <p:cNvGrpSpPr/>
          <p:nvPr/>
        </p:nvGrpSpPr>
        <p:grpSpPr>
          <a:xfrm>
            <a:off x="9726182" y="5481123"/>
            <a:ext cx="2720593" cy="703906"/>
            <a:chOff x="9726182" y="5406692"/>
            <a:chExt cx="2720593" cy="703906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AD5E1482-FA4B-CE7E-8AAC-F13AD2FC0715}"/>
                </a:ext>
              </a:extLst>
            </p:cNvPr>
            <p:cNvSpPr txBox="1"/>
            <p:nvPr/>
          </p:nvSpPr>
          <p:spPr>
            <a:xfrm>
              <a:off x="10485546" y="5486231"/>
              <a:ext cx="1961229" cy="544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98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u="none" strike="noStrike" kern="1200" cap="none" spc="0" normalizeH="0" baseline="0" noProof="0" dirty="0">
                  <a:ln>
                    <a:noFill/>
                  </a:ln>
                  <a:solidFill>
                    <a:srgbClr val="114097"/>
                  </a:solidFill>
                  <a:effectLst/>
                  <a:uLnTx/>
                  <a:uFillTx/>
                  <a:latin typeface="Poppins" pitchFamily="2" charset="77"/>
                  <a:cs typeface="Poppins" pitchFamily="2" charset="77"/>
                </a:rPr>
                <a:t>Pregnancy &amp;</a:t>
              </a:r>
            </a:p>
            <a:p>
              <a:pPr marL="0" marR="0" lvl="0" indent="0" algn="l" defTabSz="914400" rtl="0" eaLnBrk="1" fontAlgn="auto" latinLnBrk="0" hangingPunct="1">
                <a:lnSpc>
                  <a:spcPct val="98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u="none" strike="noStrike" kern="1200" cap="none" spc="0" normalizeH="0" baseline="0" noProof="0" dirty="0">
                  <a:ln>
                    <a:noFill/>
                  </a:ln>
                  <a:solidFill>
                    <a:srgbClr val="114097"/>
                  </a:solidFill>
                  <a:effectLst/>
                  <a:uLnTx/>
                  <a:uFillTx/>
                  <a:latin typeface="Poppins" pitchFamily="2" charset="77"/>
                  <a:cs typeface="Poppins" pitchFamily="2" charset="77"/>
                </a:rPr>
                <a:t>Postpartum</a:t>
              </a:r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5E7FD3DD-CE71-2CED-99D4-AEF228C70FF3}"/>
                </a:ext>
              </a:extLst>
            </p:cNvPr>
            <p:cNvGrpSpPr/>
            <p:nvPr/>
          </p:nvGrpSpPr>
          <p:grpSpPr>
            <a:xfrm>
              <a:off x="9726182" y="5406692"/>
              <a:ext cx="703906" cy="703906"/>
              <a:chOff x="9706617" y="5583181"/>
              <a:chExt cx="703906" cy="703906"/>
            </a:xfrm>
          </p:grpSpPr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062EB88B-A1AE-6FAC-E23F-D8A19D032F7E}"/>
                  </a:ext>
                </a:extLst>
              </p:cNvPr>
              <p:cNvSpPr/>
              <p:nvPr/>
            </p:nvSpPr>
            <p:spPr>
              <a:xfrm>
                <a:off x="9706617" y="5583181"/>
                <a:ext cx="703906" cy="703906"/>
              </a:xfrm>
              <a:prstGeom prst="ellipse">
                <a:avLst/>
              </a:prstGeom>
              <a:solidFill>
                <a:srgbClr val="3768C3"/>
              </a:solidFill>
              <a:ln w="889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ptos" panose="02110004020202020204"/>
                  <a:ea typeface="+mn-ea"/>
                  <a:cs typeface="+mn-cs"/>
                </a:endParaRPr>
              </a:p>
            </p:txBody>
          </p:sp>
          <p:pic>
            <p:nvPicPr>
              <p:cNvPr id="17" name="Graphic 16">
                <a:extLst>
                  <a:ext uri="{FF2B5EF4-FFF2-40B4-BE49-F238E27FC236}">
                    <a16:creationId xmlns:a16="http://schemas.microsoft.com/office/drawing/2014/main" id="{B7E54BF3-8638-3205-83E3-A0001B3D81F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9925536" y="5741414"/>
                <a:ext cx="229478" cy="384931"/>
              </a:xfrm>
              <a:prstGeom prst="rect">
                <a:avLst/>
              </a:prstGeom>
            </p:spPr>
          </p:pic>
        </p:grp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7EA8399C-0DA1-5458-8910-0680AF8C3400}"/>
              </a:ext>
            </a:extLst>
          </p:cNvPr>
          <p:cNvSpPr txBox="1"/>
          <p:nvPr/>
        </p:nvSpPr>
        <p:spPr>
          <a:xfrm>
            <a:off x="9690291" y="1021898"/>
            <a:ext cx="237885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2800" b="1" dirty="0" err="1">
                <a:solidFill>
                  <a:schemeClr val="bg1"/>
                </a:solidFill>
                <a:effectLst/>
                <a:highlight>
                  <a:srgbClr val="FFFF00"/>
                </a:highlight>
                <a:latin typeface="Poppins SemiBold" pitchFamily="2" charset="77"/>
                <a:cs typeface="Poppins SemiBold" pitchFamily="2" charset="77"/>
              </a:rPr>
              <a:t>xxx.xxx.xxxx</a:t>
            </a:r>
            <a:endParaRPr lang="en-US" sz="2800" b="1" dirty="0">
              <a:solidFill>
                <a:schemeClr val="bg1"/>
              </a:solidFill>
              <a:highlight>
                <a:srgbClr val="FFFF00"/>
              </a:highlight>
              <a:latin typeface="Poppins SemiBold" pitchFamily="2" charset="77"/>
              <a:cs typeface="Poppins SemiBold" pitchFamily="2" charset="7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C208221-8725-E9ED-C90F-31D5B8E57A1F}"/>
              </a:ext>
            </a:extLst>
          </p:cNvPr>
          <p:cNvSpPr txBox="1"/>
          <p:nvPr/>
        </p:nvSpPr>
        <p:spPr>
          <a:xfrm>
            <a:off x="9516068" y="715242"/>
            <a:ext cx="2543248" cy="375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sz="2000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Call to get started: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F7B687A-C148-2B17-EA5E-A08F322A73E3}"/>
              </a:ext>
            </a:extLst>
          </p:cNvPr>
          <p:cNvSpPr txBox="1"/>
          <p:nvPr/>
        </p:nvSpPr>
        <p:spPr>
          <a:xfrm>
            <a:off x="163033" y="5953010"/>
            <a:ext cx="316953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dirty="0">
                <a:solidFill>
                  <a:srgbClr val="002060"/>
                </a:solidFill>
                <a:effectLst/>
                <a:latin typeface="Poppins Medium" pitchFamily="2" charset="77"/>
                <a:cs typeface="Poppins Medium" pitchFamily="2" charset="77"/>
              </a:rPr>
              <a:t>You can lean on Progyny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4FBB8DE8-EC9F-B346-B2D5-011DF204882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4499" y="378135"/>
            <a:ext cx="1823321" cy="512337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60B8FC49-9A07-4ADE-492E-FBEB029CDD20}"/>
              </a:ext>
            </a:extLst>
          </p:cNvPr>
          <p:cNvGrpSpPr/>
          <p:nvPr/>
        </p:nvGrpSpPr>
        <p:grpSpPr>
          <a:xfrm>
            <a:off x="4173160" y="5498999"/>
            <a:ext cx="2989839" cy="784830"/>
            <a:chOff x="544981" y="5628508"/>
            <a:chExt cx="2989839" cy="784830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8A2154B1-7AF0-76B6-F220-334D90AE6973}"/>
                </a:ext>
              </a:extLst>
            </p:cNvPr>
            <p:cNvGrpSpPr/>
            <p:nvPr/>
          </p:nvGrpSpPr>
          <p:grpSpPr>
            <a:xfrm>
              <a:off x="544981" y="5628508"/>
              <a:ext cx="703906" cy="703906"/>
              <a:chOff x="4093682" y="4912269"/>
              <a:chExt cx="703906" cy="703906"/>
            </a:xfrm>
          </p:grpSpPr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id="{4F9A1CA6-1AAB-E2E8-17FD-324660241209}"/>
                  </a:ext>
                </a:extLst>
              </p:cNvPr>
              <p:cNvSpPr/>
              <p:nvPr/>
            </p:nvSpPr>
            <p:spPr>
              <a:xfrm>
                <a:off x="4093682" y="4912269"/>
                <a:ext cx="703906" cy="703906"/>
              </a:xfrm>
              <a:prstGeom prst="ellipse">
                <a:avLst/>
              </a:prstGeom>
              <a:solidFill>
                <a:srgbClr val="3768C3"/>
              </a:solidFill>
              <a:ln w="889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ptos" panose="02110004020202020204"/>
                  <a:ea typeface="+mn-ea"/>
                  <a:cs typeface="+mn-cs"/>
                </a:endParaRPr>
              </a:p>
            </p:txBody>
          </p:sp>
          <p:pic>
            <p:nvPicPr>
              <p:cNvPr id="16" name="Graphic 15">
                <a:extLst>
                  <a:ext uri="{FF2B5EF4-FFF2-40B4-BE49-F238E27FC236}">
                    <a16:creationId xmlns:a16="http://schemas.microsoft.com/office/drawing/2014/main" id="{5BFC8BA2-C71F-3F53-DED6-F8429EBC9C8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4264950" y="5103777"/>
                <a:ext cx="355094" cy="334803"/>
              </a:xfrm>
              <a:prstGeom prst="rect">
                <a:avLst/>
              </a:prstGeom>
            </p:spPr>
          </p:pic>
        </p:grp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D5F76AEE-A4BC-5FFA-F5B8-39BD365C7643}"/>
                </a:ext>
              </a:extLst>
            </p:cNvPr>
            <p:cNvSpPr txBox="1"/>
            <p:nvPr/>
          </p:nvSpPr>
          <p:spPr>
            <a:xfrm>
              <a:off x="1350380" y="5628508"/>
              <a:ext cx="2184440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500" dirty="0">
                  <a:solidFill>
                    <a:srgbClr val="114097"/>
                  </a:solidFill>
                  <a:latin typeface="Poppins" pitchFamily="2" charset="77"/>
                  <a:cs typeface="Poppins" pitchFamily="2" charset="77"/>
                </a:rPr>
                <a:t>Preconception &amp;</a:t>
              </a:r>
              <a:br>
                <a:rPr lang="en-US" sz="1500" dirty="0">
                  <a:solidFill>
                    <a:srgbClr val="114097"/>
                  </a:solidFill>
                  <a:latin typeface="Poppins" pitchFamily="2" charset="77"/>
                  <a:cs typeface="Poppins" pitchFamily="2" charset="77"/>
                </a:rPr>
              </a:br>
              <a:r>
                <a:rPr lang="en-US" sz="1500" dirty="0">
                  <a:solidFill>
                    <a:srgbClr val="114097"/>
                  </a:solidFill>
                  <a:latin typeface="Poppins" pitchFamily="2" charset="77"/>
                  <a:cs typeface="Poppins" pitchFamily="2" charset="77"/>
                </a:rPr>
                <a:t>Trying-to-conceive support</a:t>
              </a: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DEC153C2-27B9-4A59-47A2-FB13835310E4}"/>
              </a:ext>
            </a:extLst>
          </p:cNvPr>
          <p:cNvSpPr txBox="1"/>
          <p:nvPr/>
        </p:nvSpPr>
        <p:spPr>
          <a:xfrm>
            <a:off x="4102513" y="6515444"/>
            <a:ext cx="640481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You must be enrolled in an eligible medical plan to have access to the Progyny benefit.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EA4648A-1FDC-438A-1B71-60FE082198E5}"/>
              </a:ext>
            </a:extLst>
          </p:cNvPr>
          <p:cNvSpPr txBox="1"/>
          <p:nvPr/>
        </p:nvSpPr>
        <p:spPr>
          <a:xfrm>
            <a:off x="4035796" y="4924749"/>
            <a:ext cx="5083440" cy="377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114097"/>
                </a:solidFill>
                <a:effectLst/>
                <a:uLnTx/>
                <a:uFillTx/>
                <a:latin typeface="Poppins SemiBold" pitchFamily="2" charset="77"/>
                <a:ea typeface="+mn-ea"/>
                <a:cs typeface="Poppins SemiBold" pitchFamily="2" charset="77"/>
              </a:rPr>
              <a:t>Support starts today:</a:t>
            </a:r>
          </a:p>
        </p:txBody>
      </p:sp>
    </p:spTree>
    <p:extLst>
      <p:ext uri="{BB962C8B-B14F-4D97-AF65-F5344CB8AC3E}">
        <p14:creationId xmlns:p14="http://schemas.microsoft.com/office/powerpoint/2010/main" val="6605132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EFCC37-DDCA-C5BD-F29F-A7829D15BD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9DC315-A23A-3202-78A6-46AF1D4162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Individual Products</a:t>
            </a:r>
          </a:p>
        </p:txBody>
      </p:sp>
    </p:spTree>
    <p:extLst>
      <p:ext uri="{BB962C8B-B14F-4D97-AF65-F5344CB8AC3E}">
        <p14:creationId xmlns:p14="http://schemas.microsoft.com/office/powerpoint/2010/main" val="11822113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8ED6C6-75AE-270D-8B4C-5C2F32FB69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>
            <a:extLst>
              <a:ext uri="{FF2B5EF4-FFF2-40B4-BE49-F238E27FC236}">
                <a16:creationId xmlns:a16="http://schemas.microsoft.com/office/drawing/2014/main" id="{76581FB4-3BDC-4D36-C2BF-9E0BB79270C2}"/>
              </a:ext>
            </a:extLst>
          </p:cNvPr>
          <p:cNvSpPr txBox="1"/>
          <p:nvPr/>
        </p:nvSpPr>
        <p:spPr>
          <a:xfrm>
            <a:off x="389738" y="4913497"/>
            <a:ext cx="19291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114097"/>
                </a:solidFill>
                <a:latin typeface="Poppins SemiBold" pitchFamily="2" charset="77"/>
                <a:cs typeface="Poppins SemiBold" pitchFamily="2" charset="77"/>
              </a:rPr>
              <a:t>Support</a:t>
            </a:r>
          </a:p>
          <a:p>
            <a:r>
              <a:rPr lang="en-US" sz="3200" b="1" dirty="0">
                <a:solidFill>
                  <a:srgbClr val="114097"/>
                </a:solidFill>
                <a:latin typeface="Poppins SemiBold" pitchFamily="2" charset="77"/>
                <a:cs typeface="Poppins SemiBold" pitchFamily="2" charset="77"/>
              </a:rPr>
              <a:t>starts</a:t>
            </a:r>
          </a:p>
          <a:p>
            <a:r>
              <a:rPr lang="en-US" sz="3200" b="1" dirty="0">
                <a:solidFill>
                  <a:srgbClr val="114097"/>
                </a:solidFill>
                <a:latin typeface="Poppins SemiBold" pitchFamily="2" charset="77"/>
                <a:cs typeface="Poppins SemiBold" pitchFamily="2" charset="77"/>
              </a:rPr>
              <a:t>today: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D11D37C-F280-84D2-E5FA-F96D6E9DF8E8}"/>
              </a:ext>
            </a:extLst>
          </p:cNvPr>
          <p:cNvSpPr txBox="1"/>
          <p:nvPr/>
        </p:nvSpPr>
        <p:spPr>
          <a:xfrm>
            <a:off x="2419450" y="5657968"/>
            <a:ext cx="1456653" cy="7202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500" dirty="0">
                <a:solidFill>
                  <a:srgbClr val="114097"/>
                </a:solidFill>
                <a:effectLst/>
                <a:latin typeface="Poppins" pitchFamily="2" charset="77"/>
                <a:cs typeface="Poppins" pitchFamily="2" charset="77"/>
              </a:rPr>
              <a:t>1:1 Progyny Care Advocate </a:t>
            </a:r>
            <a:endParaRPr lang="en-US" sz="1500" dirty="0">
              <a:solidFill>
                <a:srgbClr val="114097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6CF3570-7623-1ED3-B088-611AEC89B179}"/>
              </a:ext>
            </a:extLst>
          </p:cNvPr>
          <p:cNvSpPr txBox="1"/>
          <p:nvPr/>
        </p:nvSpPr>
        <p:spPr>
          <a:xfrm>
            <a:off x="3916568" y="5657968"/>
            <a:ext cx="1972734" cy="7213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500" dirty="0">
                <a:solidFill>
                  <a:srgbClr val="114097"/>
                </a:solidFill>
                <a:effectLst/>
                <a:latin typeface="Poppins" pitchFamily="2" charset="77"/>
                <a:cs typeface="Poppins" pitchFamily="2" charset="77"/>
              </a:rPr>
              <a:t>Preconception Coaching &amp; Resources</a:t>
            </a:r>
            <a:endParaRPr lang="en-US" sz="1500" dirty="0">
              <a:solidFill>
                <a:srgbClr val="114097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8C46AD8-14B1-2039-1152-E2D129458800}"/>
              </a:ext>
            </a:extLst>
          </p:cNvPr>
          <p:cNvSpPr txBox="1"/>
          <p:nvPr/>
        </p:nvSpPr>
        <p:spPr>
          <a:xfrm>
            <a:off x="5710424" y="5657968"/>
            <a:ext cx="1828800" cy="7202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500" dirty="0">
                <a:solidFill>
                  <a:srgbClr val="114097"/>
                </a:solidFill>
                <a:effectLst/>
                <a:latin typeface="Poppins" pitchFamily="2" charset="77"/>
                <a:cs typeface="Poppins" pitchFamily="2" charset="77"/>
              </a:rPr>
              <a:t>Top</a:t>
            </a:r>
          </a:p>
          <a:p>
            <a:pPr>
              <a:lnSpc>
                <a:spcPct val="90000"/>
              </a:lnSpc>
            </a:pPr>
            <a:r>
              <a:rPr lang="en-US" sz="1500" dirty="0">
                <a:solidFill>
                  <a:srgbClr val="114097"/>
                </a:solidFill>
                <a:latin typeface="Poppins" pitchFamily="2" charset="77"/>
                <a:cs typeface="Poppins" pitchFamily="2" charset="77"/>
              </a:rPr>
              <a:t>Fertility</a:t>
            </a:r>
          </a:p>
          <a:p>
            <a:pPr>
              <a:lnSpc>
                <a:spcPct val="90000"/>
              </a:lnSpc>
            </a:pPr>
            <a:r>
              <a:rPr lang="en-US" sz="1500" dirty="0">
                <a:solidFill>
                  <a:srgbClr val="114097"/>
                </a:solidFill>
                <a:latin typeface="Poppins" pitchFamily="2" charset="77"/>
                <a:cs typeface="Poppins" pitchFamily="2" charset="77"/>
              </a:rPr>
              <a:t>Specialists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2E0FAAE-B4E2-7BFB-F967-EFCFD3BE0CFD}"/>
              </a:ext>
            </a:extLst>
          </p:cNvPr>
          <p:cNvSpPr txBox="1"/>
          <p:nvPr/>
        </p:nvSpPr>
        <p:spPr>
          <a:xfrm>
            <a:off x="7353862" y="5657968"/>
            <a:ext cx="1828800" cy="7213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500" dirty="0">
                <a:solidFill>
                  <a:srgbClr val="114097"/>
                </a:solidFill>
                <a:effectLst/>
                <a:latin typeface="Poppins" pitchFamily="2" charset="77"/>
                <a:cs typeface="Poppins" pitchFamily="2" charset="77"/>
              </a:rPr>
              <a:t>Fertility Treatment</a:t>
            </a:r>
          </a:p>
          <a:p>
            <a:pPr>
              <a:lnSpc>
                <a:spcPct val="90000"/>
              </a:lnSpc>
            </a:pPr>
            <a:r>
              <a:rPr lang="en-US" sz="1500" dirty="0">
                <a:solidFill>
                  <a:srgbClr val="114097"/>
                </a:solidFill>
                <a:latin typeface="Poppins" pitchFamily="2" charset="77"/>
                <a:cs typeface="Poppins" pitchFamily="2" charset="77"/>
              </a:rPr>
              <a:t>Coverage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30493EF-717B-E12E-7676-049AE29F792B}"/>
              </a:ext>
            </a:extLst>
          </p:cNvPr>
          <p:cNvSpPr txBox="1"/>
          <p:nvPr/>
        </p:nvSpPr>
        <p:spPr>
          <a:xfrm>
            <a:off x="9026941" y="5657968"/>
            <a:ext cx="1557867" cy="741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500" dirty="0">
                <a:solidFill>
                  <a:srgbClr val="114097"/>
                </a:solidFill>
                <a:effectLst/>
                <a:latin typeface="Poppins" pitchFamily="2" charset="77"/>
                <a:cs typeface="Poppins" pitchFamily="2" charset="77"/>
              </a:rPr>
              <a:t>Adoption &amp; Surrogacy Coaching</a:t>
            </a:r>
            <a:endParaRPr lang="en-US" sz="1500" dirty="0">
              <a:solidFill>
                <a:srgbClr val="114097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DB1677E-6AD1-2D38-E844-8A354E3C9BA1}"/>
              </a:ext>
            </a:extLst>
          </p:cNvPr>
          <p:cNvSpPr txBox="1"/>
          <p:nvPr/>
        </p:nvSpPr>
        <p:spPr>
          <a:xfrm>
            <a:off x="10751843" y="5657968"/>
            <a:ext cx="1557867" cy="7202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500" dirty="0">
                <a:solidFill>
                  <a:srgbClr val="114097"/>
                </a:solidFill>
                <a:effectLst/>
                <a:latin typeface="Poppins" pitchFamily="2" charset="77"/>
                <a:cs typeface="Poppins" pitchFamily="2" charset="77"/>
              </a:rPr>
              <a:t>Doctor-</a:t>
            </a:r>
          </a:p>
          <a:p>
            <a:pPr>
              <a:lnSpc>
                <a:spcPct val="90000"/>
              </a:lnSpc>
            </a:pPr>
            <a:r>
              <a:rPr lang="en-US" sz="1500" dirty="0">
                <a:solidFill>
                  <a:srgbClr val="114097"/>
                </a:solidFill>
                <a:latin typeface="Poppins" pitchFamily="2" charset="77"/>
                <a:cs typeface="Poppins" pitchFamily="2" charset="77"/>
              </a:rPr>
              <a:t>Approved</a:t>
            </a:r>
          </a:p>
          <a:p>
            <a:pPr>
              <a:lnSpc>
                <a:spcPct val="90000"/>
              </a:lnSpc>
            </a:pPr>
            <a:r>
              <a:rPr lang="en-US" sz="1500" dirty="0">
                <a:solidFill>
                  <a:srgbClr val="114097"/>
                </a:solidFill>
                <a:latin typeface="Poppins" pitchFamily="2" charset="77"/>
                <a:cs typeface="Poppins" pitchFamily="2" charset="77"/>
              </a:rPr>
              <a:t>Resources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36A3473-82C7-E2A3-9924-9D81E8C551AE}"/>
              </a:ext>
            </a:extLst>
          </p:cNvPr>
          <p:cNvSpPr txBox="1"/>
          <p:nvPr/>
        </p:nvSpPr>
        <p:spPr>
          <a:xfrm>
            <a:off x="2421616" y="6576052"/>
            <a:ext cx="9586965" cy="2185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rgbClr val="1D2D5B"/>
                </a:solidFill>
                <a:effectLst/>
                <a:latin typeface="Poppins" pitchFamily="2" charset="77"/>
                <a:cs typeface="Poppins" pitchFamily="2" charset="77"/>
              </a:rPr>
              <a:t>You must be enrolled in an eligible medical plan to have access to the Progyny benefit. You are subject to financial responsibility according to your plan.</a:t>
            </a:r>
            <a:endParaRPr lang="en-US" sz="800" dirty="0">
              <a:solidFill>
                <a:srgbClr val="1D2D5B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C20BB96-C1D7-C06C-BA85-7C606D81C0D5}"/>
              </a:ext>
            </a:extLst>
          </p:cNvPr>
          <p:cNvSpPr txBox="1"/>
          <p:nvPr/>
        </p:nvSpPr>
        <p:spPr>
          <a:xfrm>
            <a:off x="367423" y="1419532"/>
            <a:ext cx="510501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b="1" dirty="0">
                <a:solidFill>
                  <a:srgbClr val="002060"/>
                </a:solidFill>
                <a:latin typeface="Poppins SemiBold" pitchFamily="2" charset="77"/>
                <a:cs typeface="Poppins SemiBold" pitchFamily="2" charset="77"/>
              </a:rPr>
              <a:t>Fertility &amp; Family Building Benefits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905ABB4-E0B9-A2CA-5F35-55F9B6DF9D35}"/>
              </a:ext>
            </a:extLst>
          </p:cNvPr>
          <p:cNvSpPr txBox="1"/>
          <p:nvPr/>
        </p:nvSpPr>
        <p:spPr>
          <a:xfrm>
            <a:off x="427263" y="2913908"/>
            <a:ext cx="39492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2060"/>
                </a:solidFill>
                <a:effectLst/>
                <a:latin typeface="Poppins Medium" pitchFamily="2" charset="77"/>
                <a:cs typeface="Poppins Medium" pitchFamily="2" charset="77"/>
              </a:rPr>
              <a:t>For all paths to parenthood.</a:t>
            </a:r>
            <a:endParaRPr lang="en-US" dirty="0">
              <a:solidFill>
                <a:srgbClr val="002060"/>
              </a:solidFill>
              <a:latin typeface="Poppins Medium" pitchFamily="2" charset="77"/>
              <a:cs typeface="Poppins Medium" pitchFamily="2" charset="77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9838EB4-400B-7AC5-B88A-CE5D5EB198CB}"/>
              </a:ext>
            </a:extLst>
          </p:cNvPr>
          <p:cNvSpPr txBox="1"/>
          <p:nvPr/>
        </p:nvSpPr>
        <p:spPr>
          <a:xfrm>
            <a:off x="7391962" y="6316344"/>
            <a:ext cx="137342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114097"/>
                </a:solidFill>
                <a:latin typeface="Poppins" pitchFamily="2" charset="77"/>
                <a:cs typeface="Poppins" pitchFamily="2" charset="77"/>
              </a:rPr>
              <a:t>IUI, IVF, &amp; more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6676B11-4023-AA17-1B04-31422B16A5CE}"/>
              </a:ext>
            </a:extLst>
          </p:cNvPr>
          <p:cNvSpPr txBox="1"/>
          <p:nvPr/>
        </p:nvSpPr>
        <p:spPr>
          <a:xfrm>
            <a:off x="9257012" y="1062283"/>
            <a:ext cx="280416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3200" b="1" dirty="0" err="1">
                <a:solidFill>
                  <a:schemeClr val="bg1"/>
                </a:solidFill>
                <a:effectLst/>
                <a:highlight>
                  <a:srgbClr val="FFFF00"/>
                </a:highlight>
                <a:latin typeface="Poppins SemiBold" pitchFamily="2" charset="77"/>
                <a:cs typeface="Poppins SemiBold" pitchFamily="2" charset="77"/>
              </a:rPr>
              <a:t>xxx.xxx.xxxx</a:t>
            </a:r>
            <a:endParaRPr lang="en-US" sz="3200" b="1" dirty="0">
              <a:solidFill>
                <a:schemeClr val="bg1"/>
              </a:solidFill>
              <a:highlight>
                <a:srgbClr val="FFFF00"/>
              </a:highlight>
              <a:latin typeface="Poppins SemiBold" pitchFamily="2" charset="77"/>
              <a:cs typeface="Poppins SemiBold" pitchFamily="2" charset="7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B72D3DD-3E78-D5EA-64A4-7547AEB2AB8D}"/>
              </a:ext>
            </a:extLst>
          </p:cNvPr>
          <p:cNvSpPr txBox="1"/>
          <p:nvPr/>
        </p:nvSpPr>
        <p:spPr>
          <a:xfrm>
            <a:off x="8958168" y="688149"/>
            <a:ext cx="3206344" cy="4322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sz="2400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Call to get started:</a:t>
            </a:r>
            <a:endParaRPr lang="en-US" sz="2400" dirty="0">
              <a:solidFill>
                <a:schemeClr val="bg1"/>
              </a:solidFill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894FB71-D913-4320-DA2D-2B35E1BE43D9}"/>
              </a:ext>
            </a:extLst>
          </p:cNvPr>
          <p:cNvGrpSpPr/>
          <p:nvPr/>
        </p:nvGrpSpPr>
        <p:grpSpPr>
          <a:xfrm>
            <a:off x="2449653" y="4842994"/>
            <a:ext cx="703906" cy="703906"/>
            <a:chOff x="2449653" y="4912269"/>
            <a:chExt cx="703906" cy="703906"/>
          </a:xfrm>
        </p:grpSpPr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86B496F4-1ACA-DA7F-B748-38D50F3945FE}"/>
                </a:ext>
              </a:extLst>
            </p:cNvPr>
            <p:cNvSpPr/>
            <p:nvPr/>
          </p:nvSpPr>
          <p:spPr>
            <a:xfrm>
              <a:off x="2449653" y="4912269"/>
              <a:ext cx="703906" cy="703906"/>
            </a:xfrm>
            <a:prstGeom prst="ellipse">
              <a:avLst/>
            </a:prstGeom>
            <a:solidFill>
              <a:srgbClr val="58C6DF"/>
            </a:solidFill>
            <a:ln w="889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476F58E9-D5EA-3452-BC15-CDB394C95BF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9663" y="5090980"/>
              <a:ext cx="330409" cy="357302"/>
            </a:xfrm>
            <a:prstGeom prst="rect">
              <a:avLst/>
            </a:prstGeom>
          </p:spPr>
        </p:pic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194526F7-5C54-70CA-94AE-4EC37AD4F916}"/>
              </a:ext>
            </a:extLst>
          </p:cNvPr>
          <p:cNvGrpSpPr/>
          <p:nvPr/>
        </p:nvGrpSpPr>
        <p:grpSpPr>
          <a:xfrm>
            <a:off x="10784096" y="4842994"/>
            <a:ext cx="703906" cy="703906"/>
            <a:chOff x="10784096" y="4912269"/>
            <a:chExt cx="703906" cy="703906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9E3CF8C5-3800-BC4B-42DE-E4723A29CF2D}"/>
                </a:ext>
              </a:extLst>
            </p:cNvPr>
            <p:cNvSpPr/>
            <p:nvPr/>
          </p:nvSpPr>
          <p:spPr>
            <a:xfrm>
              <a:off x="10784096" y="4912269"/>
              <a:ext cx="703906" cy="703906"/>
            </a:xfrm>
            <a:prstGeom prst="ellipse">
              <a:avLst/>
            </a:prstGeom>
            <a:solidFill>
              <a:srgbClr val="58C6DF"/>
            </a:solidFill>
            <a:ln w="889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pic>
          <p:nvPicPr>
            <p:cNvPr id="20" name="Graphic 20">
              <a:extLst>
                <a:ext uri="{FF2B5EF4-FFF2-40B4-BE49-F238E27FC236}">
                  <a16:creationId xmlns:a16="http://schemas.microsoft.com/office/drawing/2014/main" id="{3404A411-DBBA-0F9D-175D-A8724417CCE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949096" y="5098471"/>
              <a:ext cx="363293" cy="363293"/>
            </a:xfrm>
            <a:prstGeom prst="rect">
              <a:avLst/>
            </a:prstGeom>
          </p:spPr>
        </p:pic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663B1B23-AFDD-FD93-7146-58EC3E2BC022}"/>
              </a:ext>
            </a:extLst>
          </p:cNvPr>
          <p:cNvGrpSpPr/>
          <p:nvPr/>
        </p:nvGrpSpPr>
        <p:grpSpPr>
          <a:xfrm>
            <a:off x="5785336" y="4842994"/>
            <a:ext cx="703906" cy="703906"/>
            <a:chOff x="5785336" y="4912269"/>
            <a:chExt cx="703906" cy="703906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E508E80B-6A0C-9A6F-4C99-DD4D12C6424C}"/>
                </a:ext>
              </a:extLst>
            </p:cNvPr>
            <p:cNvSpPr/>
            <p:nvPr/>
          </p:nvSpPr>
          <p:spPr>
            <a:xfrm>
              <a:off x="5785336" y="4912269"/>
              <a:ext cx="703906" cy="703906"/>
            </a:xfrm>
            <a:prstGeom prst="ellipse">
              <a:avLst/>
            </a:prstGeom>
            <a:solidFill>
              <a:srgbClr val="58C6DF"/>
            </a:solidFill>
            <a:ln w="889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pic>
          <p:nvPicPr>
            <p:cNvPr id="31" name="Graphic 30">
              <a:extLst>
                <a:ext uri="{FF2B5EF4-FFF2-40B4-BE49-F238E27FC236}">
                  <a16:creationId xmlns:a16="http://schemas.microsoft.com/office/drawing/2014/main" id="{C3F24C40-10CB-6D6D-2FAF-37C53455389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952830" y="5084562"/>
              <a:ext cx="363719" cy="363719"/>
            </a:xfrm>
            <a:prstGeom prst="rect">
              <a:avLst/>
            </a:prstGeom>
          </p:spPr>
        </p:pic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33423694-F7DA-55E3-04B5-4827E9ADD5CC}"/>
              </a:ext>
            </a:extLst>
          </p:cNvPr>
          <p:cNvGrpSpPr/>
          <p:nvPr/>
        </p:nvGrpSpPr>
        <p:grpSpPr>
          <a:xfrm>
            <a:off x="7419840" y="4842994"/>
            <a:ext cx="703906" cy="703906"/>
            <a:chOff x="7419840" y="4912269"/>
            <a:chExt cx="703906" cy="703906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9E3D381E-6A23-2BC1-8694-DD7CACE39503}"/>
                </a:ext>
              </a:extLst>
            </p:cNvPr>
            <p:cNvSpPr/>
            <p:nvPr/>
          </p:nvSpPr>
          <p:spPr>
            <a:xfrm>
              <a:off x="7419840" y="4912269"/>
              <a:ext cx="703906" cy="703906"/>
            </a:xfrm>
            <a:prstGeom prst="ellipse">
              <a:avLst/>
            </a:prstGeom>
            <a:solidFill>
              <a:srgbClr val="58C6DF"/>
            </a:solidFill>
            <a:ln w="889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pic>
          <p:nvPicPr>
            <p:cNvPr id="32" name="Graphic 31">
              <a:extLst>
                <a:ext uri="{FF2B5EF4-FFF2-40B4-BE49-F238E27FC236}">
                  <a16:creationId xmlns:a16="http://schemas.microsoft.com/office/drawing/2014/main" id="{FAAA3EED-DCF8-4FB9-08B9-14F41565EB9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7611277" y="5090065"/>
              <a:ext cx="362196" cy="362196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0815C81A-34B1-3744-B992-5CB3B9E62E98}"/>
              </a:ext>
            </a:extLst>
          </p:cNvPr>
          <p:cNvGrpSpPr/>
          <p:nvPr/>
        </p:nvGrpSpPr>
        <p:grpSpPr>
          <a:xfrm>
            <a:off x="4093682" y="4842994"/>
            <a:ext cx="703906" cy="703906"/>
            <a:chOff x="4093682" y="4912269"/>
            <a:chExt cx="703906" cy="703906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585D63D1-F9A0-5B5F-B753-3F82DEECA112}"/>
                </a:ext>
              </a:extLst>
            </p:cNvPr>
            <p:cNvSpPr/>
            <p:nvPr/>
          </p:nvSpPr>
          <p:spPr>
            <a:xfrm>
              <a:off x="4093682" y="4912269"/>
              <a:ext cx="703906" cy="703906"/>
            </a:xfrm>
            <a:prstGeom prst="ellipse">
              <a:avLst/>
            </a:prstGeom>
            <a:solidFill>
              <a:srgbClr val="58C6DF"/>
            </a:solidFill>
            <a:ln w="889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pic>
          <p:nvPicPr>
            <p:cNvPr id="34" name="Graphic 33">
              <a:extLst>
                <a:ext uri="{FF2B5EF4-FFF2-40B4-BE49-F238E27FC236}">
                  <a16:creationId xmlns:a16="http://schemas.microsoft.com/office/drawing/2014/main" id="{F437DF18-C567-872A-9D22-EF01078E19A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4264950" y="5103777"/>
              <a:ext cx="355094" cy="334803"/>
            </a:xfrm>
            <a:prstGeom prst="rect">
              <a:avLst/>
            </a:prstGeom>
          </p:spPr>
        </p:pic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FF57AAAA-B06E-8545-B678-E16ED350C0C2}"/>
              </a:ext>
            </a:extLst>
          </p:cNvPr>
          <p:cNvGrpSpPr/>
          <p:nvPr/>
        </p:nvGrpSpPr>
        <p:grpSpPr>
          <a:xfrm>
            <a:off x="9101969" y="4842994"/>
            <a:ext cx="703906" cy="703906"/>
            <a:chOff x="9101969" y="4912269"/>
            <a:chExt cx="703906" cy="703906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59F1D8FF-7563-21AF-AA6E-2D47C4578D35}"/>
                </a:ext>
              </a:extLst>
            </p:cNvPr>
            <p:cNvSpPr/>
            <p:nvPr/>
          </p:nvSpPr>
          <p:spPr>
            <a:xfrm>
              <a:off x="9101969" y="4912269"/>
              <a:ext cx="703906" cy="703906"/>
            </a:xfrm>
            <a:prstGeom prst="ellipse">
              <a:avLst/>
            </a:prstGeom>
            <a:solidFill>
              <a:srgbClr val="58C6DF"/>
            </a:solidFill>
            <a:ln w="889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pic>
          <p:nvPicPr>
            <p:cNvPr id="36" name="Graphic 35">
              <a:extLst>
                <a:ext uri="{FF2B5EF4-FFF2-40B4-BE49-F238E27FC236}">
                  <a16:creationId xmlns:a16="http://schemas.microsoft.com/office/drawing/2014/main" id="{3499680E-E415-33AF-8EF6-4A6C77DF646B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9298578" y="5080599"/>
              <a:ext cx="291956" cy="381165"/>
            </a:xfrm>
            <a:prstGeom prst="rect">
              <a:avLst/>
            </a:prstGeom>
          </p:spPr>
        </p:pic>
      </p:grpSp>
      <p:pic>
        <p:nvPicPr>
          <p:cNvPr id="37" name="Picture 36">
            <a:extLst>
              <a:ext uri="{FF2B5EF4-FFF2-40B4-BE49-F238E27FC236}">
                <a16:creationId xmlns:a16="http://schemas.microsoft.com/office/drawing/2014/main" id="{BE8496A1-E551-AF36-975D-1F74A8E9547C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44499" y="378135"/>
            <a:ext cx="1823321" cy="512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2279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543251-A001-E893-C4F2-A2501EA00A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3032B0B-12E0-A526-1C5E-CFD03E5AE6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499" y="378135"/>
            <a:ext cx="1823321" cy="51233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2F7408F-4739-40D8-0810-42EBB3FEF4B1}"/>
              </a:ext>
            </a:extLst>
          </p:cNvPr>
          <p:cNvSpPr txBox="1"/>
          <p:nvPr/>
        </p:nvSpPr>
        <p:spPr>
          <a:xfrm>
            <a:off x="387040" y="1396636"/>
            <a:ext cx="612926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Poppins SemiBold" pitchFamily="2" charset="77"/>
                <a:ea typeface="Aptos" panose="020B0004020202020204" pitchFamily="34" charset="0"/>
                <a:cs typeface="Poppins SemiBold" pitchFamily="2" charset="77"/>
              </a:rPr>
              <a:t>Personalized Support for </a:t>
            </a:r>
            <a:r>
              <a:rPr kumimoji="0" lang="en-US" sz="5400" b="1" i="0" u="none" strike="noStrike" kern="1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Poppins SemiBold" pitchFamily="2" charset="77"/>
                <a:ea typeface="Aptos" panose="020B0004020202020204" pitchFamily="34" charset="0"/>
                <a:cs typeface="Poppins SemiBold" pitchFamily="2" charset="77"/>
              </a:rPr>
              <a:t>Pregnancy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Poppins SemiBold" pitchFamily="2" charset="77"/>
                <a:ea typeface="Aptos" panose="020B0004020202020204" pitchFamily="34" charset="0"/>
                <a:cs typeface="Poppins SemiBold" pitchFamily="2" charset="77"/>
              </a:rPr>
              <a:t>&amp; Postpartum</a:t>
            </a:r>
          </a:p>
        </p:txBody>
      </p:sp>
      <p:sp>
        <p:nvSpPr>
          <p:cNvPr id="33" name="TextBox 7">
            <a:extLst>
              <a:ext uri="{FF2B5EF4-FFF2-40B4-BE49-F238E27FC236}">
                <a16:creationId xmlns:a16="http://schemas.microsoft.com/office/drawing/2014/main" id="{1571F4B4-DDA5-3649-45A3-2FF878B51733}"/>
              </a:ext>
            </a:extLst>
          </p:cNvPr>
          <p:cNvSpPr txBox="1"/>
          <p:nvPr/>
        </p:nvSpPr>
        <p:spPr>
          <a:xfrm>
            <a:off x="509575" y="5026419"/>
            <a:ext cx="212501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14097"/>
                </a:solidFill>
                <a:effectLst/>
                <a:uLnTx/>
                <a:uFillTx/>
                <a:latin typeface="Poppins SemiBold" pitchFamily="2" charset="77"/>
                <a:ea typeface="+mn-ea"/>
                <a:cs typeface="Poppins SemiBold" pitchFamily="2" charset="77"/>
              </a:rPr>
              <a:t>Support</a:t>
            </a:r>
            <a:b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14097"/>
                </a:solidFill>
                <a:effectLst/>
                <a:uLnTx/>
                <a:uFillTx/>
                <a:latin typeface="Poppins SemiBold" pitchFamily="2" charset="77"/>
                <a:ea typeface="+mn-ea"/>
                <a:cs typeface="Poppins SemiBold" pitchFamily="2" charset="77"/>
              </a:rPr>
            </a:b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14097"/>
                </a:solidFill>
                <a:effectLst/>
                <a:uLnTx/>
                <a:uFillTx/>
                <a:latin typeface="Poppins SemiBold" pitchFamily="2" charset="77"/>
                <a:ea typeface="+mn-ea"/>
                <a:cs typeface="Poppins SemiBold" pitchFamily="2" charset="77"/>
              </a:rPr>
              <a:t>Starts</a:t>
            </a:r>
            <a:b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14097"/>
                </a:solidFill>
                <a:effectLst/>
                <a:uLnTx/>
                <a:uFillTx/>
                <a:latin typeface="Poppins SemiBold" pitchFamily="2" charset="77"/>
                <a:ea typeface="+mn-ea"/>
                <a:cs typeface="Poppins SemiBold" pitchFamily="2" charset="77"/>
              </a:rPr>
            </a:b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14097"/>
                </a:solidFill>
                <a:effectLst/>
                <a:uLnTx/>
                <a:uFillTx/>
                <a:latin typeface="Poppins SemiBold" pitchFamily="2" charset="77"/>
                <a:ea typeface="+mn-ea"/>
                <a:cs typeface="Poppins SemiBold" pitchFamily="2" charset="77"/>
              </a:rPr>
              <a:t>today:</a:t>
            </a:r>
          </a:p>
        </p:txBody>
      </p:sp>
      <p:sp>
        <p:nvSpPr>
          <p:cNvPr id="51" name="TextBox 11">
            <a:extLst>
              <a:ext uri="{FF2B5EF4-FFF2-40B4-BE49-F238E27FC236}">
                <a16:creationId xmlns:a16="http://schemas.microsoft.com/office/drawing/2014/main" id="{A47B7CCD-560C-F8EB-B01C-11CEF7AA8988}"/>
              </a:ext>
            </a:extLst>
          </p:cNvPr>
          <p:cNvSpPr txBox="1"/>
          <p:nvPr/>
        </p:nvSpPr>
        <p:spPr>
          <a:xfrm>
            <a:off x="5328082" y="5887912"/>
            <a:ext cx="227835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u="none" strike="noStrike" kern="1200" cap="none" spc="0" normalizeH="0" baseline="0" noProof="0" dirty="0">
                <a:ln>
                  <a:noFill/>
                </a:ln>
                <a:solidFill>
                  <a:srgbClr val="114097"/>
                </a:solidFill>
                <a:effectLst/>
                <a:uLnTx/>
                <a:uFillTx/>
                <a:latin typeface="Poppins" pitchFamily="2" charset="77"/>
                <a:cs typeface="Poppins" pitchFamily="2" charset="77"/>
              </a:rPr>
              <a:t>Access to nurses &amp; lactation consultants</a:t>
            </a:r>
          </a:p>
        </p:txBody>
      </p:sp>
      <p:sp>
        <p:nvSpPr>
          <p:cNvPr id="49" name="TextBox 12">
            <a:extLst>
              <a:ext uri="{FF2B5EF4-FFF2-40B4-BE49-F238E27FC236}">
                <a16:creationId xmlns:a16="http://schemas.microsoft.com/office/drawing/2014/main" id="{077FC6AC-49C4-F690-A0A8-9B3462871BAF}"/>
              </a:ext>
            </a:extLst>
          </p:cNvPr>
          <p:cNvSpPr txBox="1"/>
          <p:nvPr/>
        </p:nvSpPr>
        <p:spPr>
          <a:xfrm>
            <a:off x="7768766" y="5887912"/>
            <a:ext cx="198915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u="none" strike="noStrike" kern="1200" cap="none" spc="0" normalizeH="0" baseline="0" noProof="0" dirty="0">
                <a:ln>
                  <a:noFill/>
                </a:ln>
                <a:solidFill>
                  <a:srgbClr val="114097"/>
                </a:solidFill>
                <a:effectLst/>
                <a:uLnTx/>
                <a:uFillTx/>
                <a:latin typeface="Poppins" pitchFamily="2" charset="77"/>
                <a:cs typeface="Poppins" pitchFamily="2" charset="77"/>
              </a:rPr>
              <a:t>On-demand </a:t>
            </a:r>
            <a:br>
              <a:rPr kumimoji="0" lang="en-US" sz="1500" u="none" strike="noStrike" kern="1200" cap="none" spc="0" normalizeH="0" baseline="0" noProof="0" dirty="0">
                <a:ln>
                  <a:noFill/>
                </a:ln>
                <a:solidFill>
                  <a:srgbClr val="114097"/>
                </a:solidFill>
                <a:effectLst/>
                <a:uLnTx/>
                <a:uFillTx/>
                <a:latin typeface="Poppins" pitchFamily="2" charset="77"/>
                <a:cs typeface="Poppins" pitchFamily="2" charset="77"/>
              </a:rPr>
            </a:br>
            <a:r>
              <a:rPr kumimoji="0" lang="en-US" sz="1500" u="none" strike="noStrike" kern="1200" cap="none" spc="0" normalizeH="0" baseline="0" noProof="0" dirty="0">
                <a:ln>
                  <a:noFill/>
                </a:ln>
                <a:solidFill>
                  <a:srgbClr val="114097"/>
                </a:solidFill>
                <a:effectLst/>
                <a:uLnTx/>
                <a:uFillTx/>
                <a:latin typeface="Poppins" pitchFamily="2" charset="77"/>
                <a:cs typeface="Poppins" pitchFamily="2" charset="77"/>
              </a:rPr>
              <a:t>digital resources</a:t>
            </a:r>
          </a:p>
        </p:txBody>
      </p:sp>
      <p:sp>
        <p:nvSpPr>
          <p:cNvPr id="2" name="TextBox 12">
            <a:extLst>
              <a:ext uri="{FF2B5EF4-FFF2-40B4-BE49-F238E27FC236}">
                <a16:creationId xmlns:a16="http://schemas.microsoft.com/office/drawing/2014/main" id="{C7B8B335-DC5E-1207-64B0-59305709572D}"/>
              </a:ext>
            </a:extLst>
          </p:cNvPr>
          <p:cNvSpPr txBox="1"/>
          <p:nvPr/>
        </p:nvSpPr>
        <p:spPr>
          <a:xfrm>
            <a:off x="9828332" y="5887912"/>
            <a:ext cx="198915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sz="1500" dirty="0">
                <a:solidFill>
                  <a:srgbClr val="114097"/>
                </a:solidFill>
                <a:latin typeface="Poppins" pitchFamily="2" charset="77"/>
                <a:cs typeface="Poppins" pitchFamily="2" charset="77"/>
              </a:rPr>
              <a:t>Postpartum recovery support</a:t>
            </a:r>
            <a:endParaRPr kumimoji="0" lang="en-US" sz="1500" u="none" strike="noStrike" kern="1200" cap="none" spc="0" normalizeH="0" baseline="0" noProof="0" dirty="0">
              <a:ln>
                <a:noFill/>
              </a:ln>
              <a:solidFill>
                <a:srgbClr val="114097"/>
              </a:solidFill>
              <a:effectLst/>
              <a:uLnTx/>
              <a:uFillTx/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7" name="TextBox 8">
            <a:extLst>
              <a:ext uri="{FF2B5EF4-FFF2-40B4-BE49-F238E27FC236}">
                <a16:creationId xmlns:a16="http://schemas.microsoft.com/office/drawing/2014/main" id="{AF07BE65-3F33-CC2B-8D1B-C401151E0311}"/>
              </a:ext>
            </a:extLst>
          </p:cNvPr>
          <p:cNvSpPr txBox="1"/>
          <p:nvPr/>
        </p:nvSpPr>
        <p:spPr>
          <a:xfrm>
            <a:off x="3040735" y="5887912"/>
            <a:ext cx="212501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u="none" strike="noStrike" kern="1200" cap="none" spc="0" normalizeH="0" baseline="0" noProof="0" dirty="0">
                <a:ln>
                  <a:noFill/>
                </a:ln>
                <a:solidFill>
                  <a:srgbClr val="114097"/>
                </a:solidFill>
                <a:effectLst/>
                <a:uLnTx/>
                <a:uFillTx/>
                <a:latin typeface="Poppins" pitchFamily="2" charset="77"/>
                <a:cs typeface="Poppins" pitchFamily="2" charset="77"/>
              </a:rPr>
              <a:t>1:1 coaching for monthly guidance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199C98E4-516C-9E6E-264D-8E8E78B1ACBE}"/>
              </a:ext>
            </a:extLst>
          </p:cNvPr>
          <p:cNvGrpSpPr/>
          <p:nvPr/>
        </p:nvGrpSpPr>
        <p:grpSpPr>
          <a:xfrm>
            <a:off x="3099718" y="5065778"/>
            <a:ext cx="703906" cy="703906"/>
            <a:chOff x="3099718" y="5107343"/>
            <a:chExt cx="703906" cy="703906"/>
          </a:xfrm>
        </p:grpSpPr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7DC56C5F-2793-48BF-6A49-D42BFE447A9C}"/>
                </a:ext>
              </a:extLst>
            </p:cNvPr>
            <p:cNvSpPr/>
            <p:nvPr/>
          </p:nvSpPr>
          <p:spPr>
            <a:xfrm>
              <a:off x="3099718" y="5107343"/>
              <a:ext cx="703906" cy="703906"/>
            </a:xfrm>
            <a:prstGeom prst="ellipse">
              <a:avLst/>
            </a:prstGeom>
            <a:solidFill>
              <a:srgbClr val="58C6DF"/>
            </a:solidFill>
            <a:ln w="889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8477D07F-FE98-3D15-DB86-4F4D204F93A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98773" y="5274616"/>
              <a:ext cx="332407" cy="359463"/>
            </a:xfrm>
            <a:prstGeom prst="rect">
              <a:avLst/>
            </a:prstGeom>
          </p:spPr>
        </p:pic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65BD4A9B-CB27-A6B8-CA73-8BF0E9835A9A}"/>
              </a:ext>
            </a:extLst>
          </p:cNvPr>
          <p:cNvGrpSpPr/>
          <p:nvPr/>
        </p:nvGrpSpPr>
        <p:grpSpPr>
          <a:xfrm>
            <a:off x="7810107" y="5024855"/>
            <a:ext cx="703906" cy="703906"/>
            <a:chOff x="7810107" y="5066420"/>
            <a:chExt cx="703906" cy="703906"/>
          </a:xfrm>
        </p:grpSpPr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814D7831-DF2C-F3F8-9260-8E9F061055FE}"/>
                </a:ext>
              </a:extLst>
            </p:cNvPr>
            <p:cNvSpPr/>
            <p:nvPr/>
          </p:nvSpPr>
          <p:spPr>
            <a:xfrm>
              <a:off x="7810107" y="5066420"/>
              <a:ext cx="703906" cy="703906"/>
            </a:xfrm>
            <a:prstGeom prst="ellipse">
              <a:avLst/>
            </a:prstGeom>
            <a:solidFill>
              <a:srgbClr val="58C6DF"/>
            </a:solidFill>
            <a:ln w="889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pic>
          <p:nvPicPr>
            <p:cNvPr id="46" name="Graphic 20">
              <a:extLst>
                <a:ext uri="{FF2B5EF4-FFF2-40B4-BE49-F238E27FC236}">
                  <a16:creationId xmlns:a16="http://schemas.microsoft.com/office/drawing/2014/main" id="{1280A00C-A5EF-B618-0DD1-AD73A76C8D2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7984403" y="5241188"/>
              <a:ext cx="368602" cy="368602"/>
            </a:xfrm>
            <a:prstGeom prst="rect">
              <a:avLst/>
            </a:prstGeom>
          </p:spPr>
        </p:pic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F07CE06-7A1F-81DB-2FA5-F9B68472D077}"/>
              </a:ext>
            </a:extLst>
          </p:cNvPr>
          <p:cNvGrpSpPr/>
          <p:nvPr/>
        </p:nvGrpSpPr>
        <p:grpSpPr>
          <a:xfrm>
            <a:off x="5337607" y="5031822"/>
            <a:ext cx="703906" cy="703906"/>
            <a:chOff x="5337607" y="5073387"/>
            <a:chExt cx="703906" cy="703906"/>
          </a:xfrm>
        </p:grpSpPr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7A21F1F2-A5F3-5D0F-72F2-E47571A64A86}"/>
                </a:ext>
              </a:extLst>
            </p:cNvPr>
            <p:cNvSpPr/>
            <p:nvPr/>
          </p:nvSpPr>
          <p:spPr>
            <a:xfrm>
              <a:off x="5337607" y="5073387"/>
              <a:ext cx="703906" cy="703906"/>
            </a:xfrm>
            <a:prstGeom prst="ellipse">
              <a:avLst/>
            </a:prstGeom>
            <a:solidFill>
              <a:srgbClr val="58C6DF"/>
            </a:solidFill>
            <a:ln w="889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pic>
          <p:nvPicPr>
            <p:cNvPr id="6" name="Graphic 5">
              <a:extLst>
                <a:ext uri="{FF2B5EF4-FFF2-40B4-BE49-F238E27FC236}">
                  <a16:creationId xmlns:a16="http://schemas.microsoft.com/office/drawing/2014/main" id="{C25FFE40-4097-A46B-B075-200B7899BBE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5502904" y="5233080"/>
              <a:ext cx="375220" cy="375220"/>
            </a:xfrm>
            <a:prstGeom prst="rect">
              <a:avLst/>
            </a:prstGeom>
          </p:spPr>
        </p:pic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F47DD54D-1879-4943-D21B-042E0F34DC1D}"/>
              </a:ext>
            </a:extLst>
          </p:cNvPr>
          <p:cNvSpPr txBox="1"/>
          <p:nvPr/>
        </p:nvSpPr>
        <p:spPr>
          <a:xfrm>
            <a:off x="3040735" y="6614568"/>
            <a:ext cx="640481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You must be enrolled in an eligible medical plan to have access to the Progyny benefit.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FF29DD9-A584-66C3-02B8-9B0A9E47F3FF}"/>
              </a:ext>
            </a:extLst>
          </p:cNvPr>
          <p:cNvGrpSpPr/>
          <p:nvPr/>
        </p:nvGrpSpPr>
        <p:grpSpPr>
          <a:xfrm>
            <a:off x="9875732" y="5031822"/>
            <a:ext cx="703906" cy="703906"/>
            <a:chOff x="9875732" y="5073387"/>
            <a:chExt cx="703906" cy="703906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19EE747E-C0B5-942C-C360-BA1D6019CB29}"/>
                </a:ext>
              </a:extLst>
            </p:cNvPr>
            <p:cNvSpPr/>
            <p:nvPr/>
          </p:nvSpPr>
          <p:spPr>
            <a:xfrm>
              <a:off x="9875732" y="5073387"/>
              <a:ext cx="703906" cy="703906"/>
            </a:xfrm>
            <a:prstGeom prst="ellipse">
              <a:avLst/>
            </a:prstGeom>
            <a:solidFill>
              <a:srgbClr val="58C6DF"/>
            </a:solidFill>
            <a:ln w="889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pic>
          <p:nvPicPr>
            <p:cNvPr id="13" name="Graphic 12">
              <a:extLst>
                <a:ext uri="{FF2B5EF4-FFF2-40B4-BE49-F238E27FC236}">
                  <a16:creationId xmlns:a16="http://schemas.microsoft.com/office/drawing/2014/main" id="{557A51EA-2110-1B0D-E6DB-EF601A1E95A3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10037168" y="5266493"/>
              <a:ext cx="367596" cy="346590"/>
            </a:xfrm>
            <a:prstGeom prst="rect">
              <a:avLst/>
            </a:prstGeom>
          </p:spPr>
        </p:pic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7F4E0028-67BC-30D2-256B-1EA104BF9FF3}"/>
              </a:ext>
            </a:extLst>
          </p:cNvPr>
          <p:cNvSpPr txBox="1"/>
          <p:nvPr/>
        </p:nvSpPr>
        <p:spPr>
          <a:xfrm>
            <a:off x="9257012" y="1062283"/>
            <a:ext cx="280416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3200" b="1" dirty="0" err="1">
                <a:solidFill>
                  <a:schemeClr val="bg1"/>
                </a:solidFill>
                <a:effectLst/>
                <a:highlight>
                  <a:srgbClr val="FFFF00"/>
                </a:highlight>
                <a:latin typeface="Poppins SemiBold" pitchFamily="2" charset="77"/>
                <a:cs typeface="Poppins SemiBold" pitchFamily="2" charset="77"/>
              </a:rPr>
              <a:t>xxx.xxx.xxxx</a:t>
            </a:r>
            <a:endParaRPr lang="en-US" sz="3200" b="1" dirty="0">
              <a:solidFill>
                <a:schemeClr val="bg1"/>
              </a:solidFill>
              <a:highlight>
                <a:srgbClr val="FFFF00"/>
              </a:highlight>
              <a:latin typeface="Poppins SemiBold" pitchFamily="2" charset="77"/>
              <a:cs typeface="Poppins SemiBold" pitchFamily="2" charset="7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4B9E55D-4526-F38A-520F-C882E2D84195}"/>
              </a:ext>
            </a:extLst>
          </p:cNvPr>
          <p:cNvSpPr txBox="1"/>
          <p:nvPr/>
        </p:nvSpPr>
        <p:spPr>
          <a:xfrm>
            <a:off x="8958168" y="688149"/>
            <a:ext cx="3206344" cy="4322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sz="2400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Call to get started: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1657642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3_Office Theme">
  <a:themeElements>
    <a:clrScheme name="Custom 4">
      <a:dk1>
        <a:srgbClr val="28282B"/>
      </a:dk1>
      <a:lt1>
        <a:srgbClr val="FFFFFF"/>
      </a:lt1>
      <a:dk2>
        <a:srgbClr val="012059"/>
      </a:dk2>
      <a:lt2>
        <a:srgbClr val="F1F5FD"/>
      </a:lt2>
      <a:accent1>
        <a:srgbClr val="103F97"/>
      </a:accent1>
      <a:accent2>
        <a:srgbClr val="30793B"/>
      </a:accent2>
      <a:accent3>
        <a:srgbClr val="EFF7E8"/>
      </a:accent3>
      <a:accent4>
        <a:srgbClr val="148199"/>
      </a:accent4>
      <a:accent5>
        <a:srgbClr val="7B0151"/>
      </a:accent5>
      <a:accent6>
        <a:srgbClr val="D99E30"/>
      </a:accent6>
      <a:hlink>
        <a:srgbClr val="1A73E8"/>
      </a:hlink>
      <a:folHlink>
        <a:srgbClr val="1A73E8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FEDF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91440" tIns="45720" rIns="91440" bIns="45720" rtlCol="0" anchor="t">
        <a:spAutoFit/>
      </a:bodyPr>
      <a:lstStyle>
        <a:defPPr marL="0" indent="0" algn="l">
          <a:spcAft>
            <a:spcPts val="600"/>
          </a:spcAft>
          <a:buFont typeface="+mj-lt"/>
          <a:buNone/>
          <a:defRPr sz="1600" dirty="0">
            <a:solidFill>
              <a:srgbClr val="122B5B"/>
            </a:solidFill>
            <a:latin typeface="Poppins"/>
            <a:cs typeface="Poppin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2F6ED4D6AD3446BCC3A5A9F3835F45" ma:contentTypeVersion="25" ma:contentTypeDescription="Create a new document." ma:contentTypeScope="" ma:versionID="48fc7205af025e429c7f47b4ab16ad84">
  <xsd:schema xmlns:xsd="http://www.w3.org/2001/XMLSchema" xmlns:xs="http://www.w3.org/2001/XMLSchema" xmlns:p="http://schemas.microsoft.com/office/2006/metadata/properties" xmlns:ns2="a3a19593-764b-44ba-9c8b-d6764fc55e71" xmlns:ns3="a5f9063c-0cf6-4d7f-9de9-c71357cc3844" targetNamespace="http://schemas.microsoft.com/office/2006/metadata/properties" ma:root="true" ma:fieldsID="b342be97da1d0a8e293edc2a2e58e13c" ns2:_="" ns3:_="">
    <xsd:import namespace="a3a19593-764b-44ba-9c8b-d6764fc55e71"/>
    <xsd:import namespace="a5f9063c-0cf6-4d7f-9de9-c71357cc384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igrationWizId" minOccurs="0"/>
                <xsd:element ref="ns3:MigrationWizIdPermissions" minOccurs="0"/>
                <xsd:element ref="ns3:MigrationWizIdPermissionLevels" minOccurs="0"/>
                <xsd:element ref="ns3:MigrationWizIdDocumentLibraryPermissions" minOccurs="0"/>
                <xsd:element ref="ns3:MigrationWizIdSecurityGroup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EventHashCode" minOccurs="0"/>
                <xsd:element ref="ns3:MediaServiceGenerationTime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ObjectDetectorVersions" minOccurs="0"/>
                <xsd:element ref="ns3:MediaServiceSearchProperties" minOccurs="0"/>
                <xsd:element ref="ns3:Note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3a19593-764b-44ba-9c8b-d6764fc55e71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TaxCatchAll" ma:index="28" nillable="true" ma:displayName="Taxonomy Catch All Column" ma:hidden="true" ma:list="{cbf549b3-94bd-4f70-b4f4-c20cfe575224}" ma:internalName="TaxCatchAll" ma:showField="CatchAllData" ma:web="a3a19593-764b-44ba-9c8b-d6764fc55e7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5f9063c-0cf6-4d7f-9de9-c71357cc3844" elementFormDefault="qualified">
    <xsd:import namespace="http://schemas.microsoft.com/office/2006/documentManagement/types"/>
    <xsd:import namespace="http://schemas.microsoft.com/office/infopath/2007/PartnerControls"/>
    <xsd:element name="MigrationWizId" ma:index="10" nillable="true" ma:displayName="MigrationWizId" ma:internalName="MigrationWizId">
      <xsd:simpleType>
        <xsd:restriction base="dms:Text"/>
      </xsd:simpleType>
    </xsd:element>
    <xsd:element name="MigrationWizIdPermissions" ma:index="11" nillable="true" ma:displayName="MigrationWizIdPermissions" ma:internalName="MigrationWizIdPermissions">
      <xsd:simpleType>
        <xsd:restriction base="dms:Text"/>
      </xsd:simpleType>
    </xsd:element>
    <xsd:element name="MigrationWizIdPermissionLevels" ma:index="12" nillable="true" ma:displayName="MigrationWizIdPermissionLevels" ma:internalName="MigrationWizIdPermissionLevels">
      <xsd:simpleType>
        <xsd:restriction base="dms:Text"/>
      </xsd:simpleType>
    </xsd:element>
    <xsd:element name="MigrationWizIdDocumentLibraryPermissions" ma:index="13" nillable="true" ma:displayName="MigrationWizIdDocumentLibraryPermissions" ma:internalName="MigrationWizIdDocumentLibraryPermissions">
      <xsd:simpleType>
        <xsd:restriction base="dms:Text"/>
      </xsd:simpleType>
    </xsd:element>
    <xsd:element name="MigrationWizIdSecurityGroups" ma:index="14" nillable="true" ma:displayName="MigrationWizIdSecurityGroups" ma:internalName="MigrationWizIdSecurityGroups">
      <xsd:simpleType>
        <xsd:restriction base="dms:Text"/>
      </xsd:simpleType>
    </xsd:element>
    <xsd:element name="MediaServiceMetadata" ma:index="15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6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7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8" nillable="true" ma:displayName="MediaServiceAutoTags" ma:description="" ma:internalName="MediaServiceAutoTags" ma:readOnly="true">
      <xsd:simpleType>
        <xsd:restriction base="dms:Text"/>
      </xsd:simpleType>
    </xsd:element>
    <xsd:element name="MediaServiceOCR" ma:index="19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2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5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7" nillable="true" ma:taxonomy="true" ma:internalName="lcf76f155ced4ddcb4097134ff3c332f" ma:taxonomyFieldName="MediaServiceImageTags" ma:displayName="Image Tags" ma:readOnly="false" ma:fieldId="{5cf76f15-5ced-4ddc-b409-7134ff3c332f}" ma:taxonomyMulti="true" ma:sspId="2e9288fe-6667-412b-9ae2-e7efbcd460c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9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3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Notes" ma:index="31" nillable="true" ma:displayName="Notes" ma:format="Dropdown" ma:internalName="Notes">
      <xsd:simpleType>
        <xsd:restriction base="dms:Text">
          <xsd:maxLength value="255"/>
        </xsd:restriction>
      </xsd:simpleType>
    </xsd:element>
    <xsd:element name="MediaServiceBillingMetadata" ma:index="32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5f9063c-0cf6-4d7f-9de9-c71357cc3844">
      <Terms xmlns="http://schemas.microsoft.com/office/infopath/2007/PartnerControls"/>
    </lcf76f155ced4ddcb4097134ff3c332f>
    <MigrationWizIdDocumentLibraryPermissions xmlns="a5f9063c-0cf6-4d7f-9de9-c71357cc3844" xsi:nil="true"/>
    <MigrationWizIdPermissionLevels xmlns="a5f9063c-0cf6-4d7f-9de9-c71357cc3844" xsi:nil="true"/>
    <Notes xmlns="a5f9063c-0cf6-4d7f-9de9-c71357cc3844" xsi:nil="true"/>
    <MigrationWizId xmlns="a5f9063c-0cf6-4d7f-9de9-c71357cc3844" xsi:nil="true"/>
    <MigrationWizIdSecurityGroups xmlns="a5f9063c-0cf6-4d7f-9de9-c71357cc3844" xsi:nil="true"/>
    <TaxCatchAll xmlns="a3a19593-764b-44ba-9c8b-d6764fc55e71" xsi:nil="true"/>
    <MigrationWizIdPermissions xmlns="a5f9063c-0cf6-4d7f-9de9-c71357cc3844" xsi:nil="true"/>
  </documentManagement>
</p:properties>
</file>

<file path=customXml/itemProps1.xml><?xml version="1.0" encoding="utf-8"?>
<ds:datastoreItem xmlns:ds="http://schemas.openxmlformats.org/officeDocument/2006/customXml" ds:itemID="{2D347CCF-27A2-42E7-B770-1D5067ACA7BE}">
  <ds:schemaRefs>
    <ds:schemaRef ds:uri="a3a19593-764b-44ba-9c8b-d6764fc55e71"/>
    <ds:schemaRef ds:uri="a5f9063c-0cf6-4d7f-9de9-c71357cc3844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1255F9AB-8402-43DE-A4BB-EF8C14DD01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EE91571-AD79-4CBA-BE9E-BB82BF78EE42}">
  <ds:schemaRefs>
    <ds:schemaRef ds:uri="http://schemas.microsoft.com/office/2006/documentManagement/types"/>
    <ds:schemaRef ds:uri="http://schemas.microsoft.com/office/2006/metadata/properties"/>
    <ds:schemaRef ds:uri="http://purl.org/dc/dcmitype/"/>
    <ds:schemaRef ds:uri="http://schemas.openxmlformats.org/package/2006/metadata/core-properties"/>
    <ds:schemaRef ds:uri="a3a19593-764b-44ba-9c8b-d6764fc55e71"/>
    <ds:schemaRef ds:uri="http://www.w3.org/XML/1998/namespace"/>
    <ds:schemaRef ds:uri="http://purl.org/dc/terms/"/>
    <ds:schemaRef ds:uri="http://schemas.microsoft.com/office/infopath/2007/PartnerControls"/>
    <ds:schemaRef ds:uri="a5f9063c-0cf6-4d7f-9de9-c71357cc3844"/>
    <ds:schemaRef ds:uri="http://purl.org/dc/elements/1.1/"/>
  </ds:schemaRefs>
</ds:datastoreItem>
</file>

<file path=docMetadata/LabelInfo.xml><?xml version="1.0" encoding="utf-8"?>
<clbl:labelList xmlns:clbl="http://schemas.microsoft.com/office/2020/mipLabelMetadata">
  <clbl:label id="{eef2991d-1069-4afa-bfcf-a4a93c00b52d}" enabled="0" method="" siteId="{eef2991d-1069-4afa-bfcf-a4a93c00b52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735</TotalTime>
  <Words>293</Words>
  <Application>Microsoft Macintosh PowerPoint</Application>
  <PresentationFormat>Widescreen</PresentationFormat>
  <Paragraphs>56</Paragraphs>
  <Slides>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6</vt:i4>
      </vt:variant>
    </vt:vector>
  </HeadingPairs>
  <TitlesOfParts>
    <vt:vector size="19" baseType="lpstr">
      <vt:lpstr>Aptos</vt:lpstr>
      <vt:lpstr>Aptos Display</vt:lpstr>
      <vt:lpstr>Arial</vt:lpstr>
      <vt:lpstr>Calibri</vt:lpstr>
      <vt:lpstr>Poppins</vt:lpstr>
      <vt:lpstr>Poppins Light</vt:lpstr>
      <vt:lpstr>Poppins Medium</vt:lpstr>
      <vt:lpstr>Poppins SemiBold</vt:lpstr>
      <vt:lpstr>Segoe UI</vt:lpstr>
      <vt:lpstr>1_Office Theme</vt:lpstr>
      <vt:lpstr>2_Office Theme</vt:lpstr>
      <vt:lpstr>Office Theme</vt:lpstr>
      <vt:lpstr>3_Office Theme</vt:lpstr>
      <vt:lpstr>PowerPoint Presentation</vt:lpstr>
      <vt:lpstr>PowerPoint Presentation</vt:lpstr>
      <vt:lpstr>PowerPoint Presentation</vt:lpstr>
      <vt:lpstr>Individual Products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Faith Panciello</dc:creator>
  <cp:lastModifiedBy>Beth Soltow</cp:lastModifiedBy>
  <cp:revision>18</cp:revision>
  <dcterms:created xsi:type="dcterms:W3CDTF">2025-02-05T19:13:20Z</dcterms:created>
  <dcterms:modified xsi:type="dcterms:W3CDTF">2025-09-08T23:57:58Z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0x010100BB2F6ED4D6AD3446BCC3A5A9F3835F45</vt:lpwstr>
  </property>
  <property fmtid="{D5CDD505-2E9C-101B-9397-08002B2CF9AE}" pid="3" name="MediaServiceImageTags">
    <vt:lpwstr/>
  </property>
</Properties>
</file>